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astronaut, asterisk, astronomy  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Star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AF65F8-6907-2943-9441-DBA083C4FEA8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C2BA92-F423-4CB2-8FD1-81E7E6AED20E}" type="presOf" srcId="{A1AEA49B-D9C2-4043-8CF3-57BE5FE0B2D3}" destId="{99A2A795-3582-4810-BED4-24C78DBA965F}" srcOrd="0" destOrd="0" presId="urn:microsoft.com/office/officeart/2005/8/layout/vList2"/>
    <dgm:cxn modelId="{DE927E23-C217-48DD-B881-C599BE2F7594}" type="presOf" srcId="{58043575-203B-486F-B11F-04CD3CDB39E7}" destId="{69A890EE-D3E7-49CC-9080-399459B1D9F2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7CD651D0-36F6-4B84-9F37-3501B941C696}" type="presOf" srcId="{6E761A88-C3BC-4472-84DB-5DE0800FD5BC}" destId="{1B1AF02A-F74B-4F25-B5B4-D9B12DF364CC}" srcOrd="0" destOrd="0" presId="urn:microsoft.com/office/officeart/2005/8/layout/vList2"/>
    <dgm:cxn modelId="{4AFF39F4-F1DD-4303-BAB2-9FE0A329E614}" type="presParOf" srcId="{99A2A795-3582-4810-BED4-24C78DBA965F}" destId="{1B1AF02A-F74B-4F25-B5B4-D9B12DF364CC}" srcOrd="0" destOrd="0" presId="urn:microsoft.com/office/officeart/2005/8/layout/vList2"/>
    <dgm:cxn modelId="{82C9D067-EF10-E14C-8C8F-2684B3B62E20}" type="presParOf" srcId="{99A2A795-3582-4810-BED4-24C78DBA965F}" destId="{26AF65F8-6907-2943-9441-DBA083C4FEA8}" srcOrd="1" destOrd="0" presId="urn:microsoft.com/office/officeart/2005/8/layout/vList2"/>
    <dgm:cxn modelId="{773FB063-2071-437A-A212-6CD0C036DAB8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Lithograph, monolith, Paleolithic, Neolithic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Stone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FF097-AC7C-A343-B152-5145B68DA051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1DAC96-58C1-4262-B2EE-723444FC6A27}" type="presOf" srcId="{A1AEA49B-D9C2-4043-8CF3-57BE5FE0B2D3}" destId="{99A2A795-3582-4810-BED4-24C78DBA965F}" srcOrd="0" destOrd="0" presId="urn:microsoft.com/office/officeart/2005/8/layout/vList2"/>
    <dgm:cxn modelId="{B4710ADF-B114-429E-85F9-7712354DEC03}" type="presOf" srcId="{58043575-203B-486F-B11F-04CD3CDB39E7}" destId="{69A890EE-D3E7-49CC-9080-399459B1D9F2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6BEE36E4-8750-4160-9725-A82395045C5A}" type="presOf" srcId="{6E761A88-C3BC-4472-84DB-5DE0800FD5BC}" destId="{1B1AF02A-F74B-4F25-B5B4-D9B12DF364CC}" srcOrd="0" destOrd="0" presId="urn:microsoft.com/office/officeart/2005/8/layout/vList2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5E00F684-D5F5-4EBF-BCF0-8526D7707CB2}" type="presParOf" srcId="{99A2A795-3582-4810-BED4-24C78DBA965F}" destId="{1B1AF02A-F74B-4F25-B5B4-D9B12DF364CC}" srcOrd="0" destOrd="0" presId="urn:microsoft.com/office/officeart/2005/8/layout/vList2"/>
    <dgm:cxn modelId="{BC5EDD8C-0D67-024D-B990-E3FFFCF12DB3}" type="presParOf" srcId="{99A2A795-3582-4810-BED4-24C78DBA965F}" destId="{3DFFF097-AC7C-A343-B152-5145B68DA051}" srcOrd="1" destOrd="0" presId="urn:microsoft.com/office/officeart/2005/8/layout/vList2"/>
    <dgm:cxn modelId="{CEE54A0D-3C2D-4BCD-A1EF-FA02F35C5CD8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Mechanic, mechanical, mechanize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Machine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4D7FC-8510-A04C-A0CF-300618FA1041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B1F684-51CA-403C-840A-F2CD9ACF31A1}" type="presOf" srcId="{58043575-203B-486F-B11F-04CD3CDB39E7}" destId="{69A890EE-D3E7-49CC-9080-399459B1D9F2}" srcOrd="0" destOrd="0" presId="urn:microsoft.com/office/officeart/2005/8/layout/vList2"/>
    <dgm:cxn modelId="{BEDE58B9-D794-4D38-9B4E-A2B683C2D309}" type="presOf" srcId="{A1AEA49B-D9C2-4043-8CF3-57BE5FE0B2D3}" destId="{99A2A795-3582-4810-BED4-24C78DBA965F}" srcOrd="0" destOrd="0" presId="urn:microsoft.com/office/officeart/2005/8/layout/vList2"/>
    <dgm:cxn modelId="{79D3B709-FA40-4B45-AAFF-D49F340A3302}" type="presOf" srcId="{6E761A88-C3BC-4472-84DB-5DE0800FD5BC}" destId="{1B1AF02A-F74B-4F25-B5B4-D9B12DF364CC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4EA5DD52-39C2-4D9B-B65F-4E9CD89DF704}" type="presParOf" srcId="{99A2A795-3582-4810-BED4-24C78DBA965F}" destId="{1B1AF02A-F74B-4F25-B5B4-D9B12DF364CC}" srcOrd="0" destOrd="0" presId="urn:microsoft.com/office/officeart/2005/8/layout/vList2"/>
    <dgm:cxn modelId="{EC4A225E-981E-6245-80F1-D9F48D3B7865}" type="presParOf" srcId="{99A2A795-3582-4810-BED4-24C78DBA965F}" destId="{8E94D7FC-8510-A04C-A0CF-300618FA1041}" srcOrd="1" destOrd="0" presId="urn:microsoft.com/office/officeart/2005/8/layout/vList2"/>
    <dgm:cxn modelId="{31498DA8-9091-4612-A7C8-C4C8DCC3E34A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Synonym, antonym, pseudonym, acronym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Name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EF9FF-87A2-5245-8D11-19D114D2C10C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E4F47F-0080-428C-BAB3-F773228B67CC}" type="presOf" srcId="{6E761A88-C3BC-4472-84DB-5DE0800FD5BC}" destId="{1B1AF02A-F74B-4F25-B5B4-D9B12DF364CC}" srcOrd="0" destOrd="0" presId="urn:microsoft.com/office/officeart/2005/8/layout/vList2"/>
    <dgm:cxn modelId="{FF8162CB-91A2-4FD8-AAAC-A3C96E76D828}" type="presOf" srcId="{58043575-203B-486F-B11F-04CD3CDB39E7}" destId="{69A890EE-D3E7-49CC-9080-399459B1D9F2}" srcOrd="0" destOrd="0" presId="urn:microsoft.com/office/officeart/2005/8/layout/vList2"/>
    <dgm:cxn modelId="{E1998AF2-F639-4483-B35B-1BF26CB3DF3B}" type="presOf" srcId="{A1AEA49B-D9C2-4043-8CF3-57BE5FE0B2D3}" destId="{99A2A795-3582-4810-BED4-24C78DBA965F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3995CE1D-4ACA-4826-BDB2-99C41F388BB0}" type="presParOf" srcId="{99A2A795-3582-4810-BED4-24C78DBA965F}" destId="{1B1AF02A-F74B-4F25-B5B4-D9B12DF364CC}" srcOrd="0" destOrd="0" presId="urn:microsoft.com/office/officeart/2005/8/layout/vList2"/>
    <dgm:cxn modelId="{45A2F140-6439-6D43-845E-D475E318050F}" type="presParOf" srcId="{99A2A795-3582-4810-BED4-24C78DBA965F}" destId="{BF3EF9FF-87A2-5245-8D11-19D114D2C10C}" srcOrd="1" destOrd="0" presId="urn:microsoft.com/office/officeart/2005/8/layout/vList2"/>
    <dgm:cxn modelId="{B1C86DAA-4B8C-4415-9353-403239B71498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Pathology, sympathy, empathy, antipathy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Feeling, suffer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C68AC-25E9-0E43-8869-542080231B18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776C2B-F2F0-43D1-8566-677146E089D3}" type="presOf" srcId="{6E761A88-C3BC-4472-84DB-5DE0800FD5BC}" destId="{1B1AF02A-F74B-4F25-B5B4-D9B12DF364CC}" srcOrd="0" destOrd="0" presId="urn:microsoft.com/office/officeart/2005/8/layout/vList2"/>
    <dgm:cxn modelId="{B1C58848-9B9F-4D0A-B46F-881117A581EA}" type="presOf" srcId="{58043575-203B-486F-B11F-04CD3CDB39E7}" destId="{69A890EE-D3E7-49CC-9080-399459B1D9F2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BC222D73-B6E2-45AE-9569-489265863DB7}" type="presOf" srcId="{A1AEA49B-D9C2-4043-8CF3-57BE5FE0B2D3}" destId="{99A2A795-3582-4810-BED4-24C78DBA965F}" srcOrd="0" destOrd="0" presId="urn:microsoft.com/office/officeart/2005/8/layout/vList2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4502D763-BDC1-49E8-A8E1-C58C7EE55CE3}" type="presParOf" srcId="{99A2A795-3582-4810-BED4-24C78DBA965F}" destId="{1B1AF02A-F74B-4F25-B5B4-D9B12DF364CC}" srcOrd="0" destOrd="0" presId="urn:microsoft.com/office/officeart/2005/8/layout/vList2"/>
    <dgm:cxn modelId="{348C1A62-3ED2-CB43-AA21-B218FA651C76}" type="presParOf" srcId="{99A2A795-3582-4810-BED4-24C78DBA965F}" destId="{0C7C68AC-25E9-0E43-8869-542080231B18}" srcOrd="1" destOrd="0" presId="urn:microsoft.com/office/officeart/2005/8/layout/vList2"/>
    <dgm:cxn modelId="{43B02486-B2B4-4EA4-BA9F-5552C3C4CCEF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Podiatrist, podium, tripod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foot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ScaleY="173315" custLinFactNeighborY="-7863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442B6-BC5D-D14D-98D7-6188DB9D99CA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 custScaleY="14739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2498F1-2AC3-4A58-BB34-BE2ACBEFD959}" type="presOf" srcId="{58043575-203B-486F-B11F-04CD3CDB39E7}" destId="{69A890EE-D3E7-49CC-9080-399459B1D9F2}" srcOrd="0" destOrd="0" presId="urn:microsoft.com/office/officeart/2005/8/layout/vList2"/>
    <dgm:cxn modelId="{CCEB741C-CFCF-45C4-9CBE-D7790D22CDAB}" type="presOf" srcId="{6E761A88-C3BC-4472-84DB-5DE0800FD5BC}" destId="{1B1AF02A-F74B-4F25-B5B4-D9B12DF364CC}" srcOrd="0" destOrd="0" presId="urn:microsoft.com/office/officeart/2005/8/layout/vList2"/>
    <dgm:cxn modelId="{CB5E9CDE-AA74-47B6-88F8-33193757036F}" type="presOf" srcId="{A1AEA49B-D9C2-4043-8CF3-57BE5FE0B2D3}" destId="{99A2A795-3582-4810-BED4-24C78DBA965F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E34E63E5-3615-4BA0-8979-77775D93C8A8}" type="presParOf" srcId="{99A2A795-3582-4810-BED4-24C78DBA965F}" destId="{1B1AF02A-F74B-4F25-B5B4-D9B12DF364CC}" srcOrd="0" destOrd="0" presId="urn:microsoft.com/office/officeart/2005/8/layout/vList2"/>
    <dgm:cxn modelId="{CEB63427-1040-454E-A8E0-8C9B5FEFA15A}" type="presParOf" srcId="{99A2A795-3582-4810-BED4-24C78DBA965F}" destId="{966442B6-BC5D-D14D-98D7-6188DB9D99CA}" srcOrd="1" destOrd="0" presId="urn:microsoft.com/office/officeart/2005/8/layout/vList2"/>
    <dgm:cxn modelId="{1A037D7D-0A8E-4FEF-9237-51FB3094E507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Theology, theocracy, atheist, polytheistic, monotheistic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god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2CD46-66D6-1C4A-B822-BA1585D3FA7D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 custLinFactNeighborY="-103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CF68D7-6999-47F3-B5FD-011DD5DFFF4E}" type="presOf" srcId="{58043575-203B-486F-B11F-04CD3CDB39E7}" destId="{69A890EE-D3E7-49CC-9080-399459B1D9F2}" srcOrd="0" destOrd="0" presId="urn:microsoft.com/office/officeart/2005/8/layout/vList2"/>
    <dgm:cxn modelId="{237EB644-7FCD-4120-8021-8C32404D4F40}" type="presOf" srcId="{6E761A88-C3BC-4472-84DB-5DE0800FD5BC}" destId="{1B1AF02A-F74B-4F25-B5B4-D9B12DF364CC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F5171DDE-4363-42C9-BC2E-74A91E31B444}" type="presOf" srcId="{A1AEA49B-D9C2-4043-8CF3-57BE5FE0B2D3}" destId="{99A2A795-3582-4810-BED4-24C78DBA965F}" srcOrd="0" destOrd="0" presId="urn:microsoft.com/office/officeart/2005/8/layout/vList2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4EDB9FC4-AA3C-4EF2-8F7E-E279A17B299C}" type="presParOf" srcId="{99A2A795-3582-4810-BED4-24C78DBA965F}" destId="{1B1AF02A-F74B-4F25-B5B4-D9B12DF364CC}" srcOrd="0" destOrd="0" presId="urn:microsoft.com/office/officeart/2005/8/layout/vList2"/>
    <dgm:cxn modelId="{657FAB81-DD08-4948-88A9-59BE1D3CD9B0}" type="presParOf" srcId="{99A2A795-3582-4810-BED4-24C78DBA965F}" destId="{3A32CD46-66D6-1C4A-B822-BA1585D3FA7D}" srcOrd="1" destOrd="0" presId="urn:microsoft.com/office/officeart/2005/8/layout/vList2"/>
    <dgm:cxn modelId="{EE8211F0-D69E-4A6F-A1B5-1DC3BF41236B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Thermometer, centimeter, barometer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measure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D9EF66-F8EC-F548-8386-5FF76D064641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4A17B6-F262-48B6-8E19-858E891A129D}" type="presOf" srcId="{58043575-203B-486F-B11F-04CD3CDB39E7}" destId="{69A890EE-D3E7-49CC-9080-399459B1D9F2}" srcOrd="0" destOrd="0" presId="urn:microsoft.com/office/officeart/2005/8/layout/vList2"/>
    <dgm:cxn modelId="{8306916B-D7B1-48AA-9DDB-CE1FD34A5405}" type="presOf" srcId="{6E761A88-C3BC-4472-84DB-5DE0800FD5BC}" destId="{1B1AF02A-F74B-4F25-B5B4-D9B12DF364CC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C09CD906-D8BB-4AA7-A42F-02178CDB19C0}" type="presOf" srcId="{A1AEA49B-D9C2-4043-8CF3-57BE5FE0B2D3}" destId="{99A2A795-3582-4810-BED4-24C78DBA965F}" srcOrd="0" destOrd="0" presId="urn:microsoft.com/office/officeart/2005/8/layout/vList2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A577D424-0866-4C4D-B2DE-34508C79283A}" type="presParOf" srcId="{99A2A795-3582-4810-BED4-24C78DBA965F}" destId="{1B1AF02A-F74B-4F25-B5B4-D9B12DF364CC}" srcOrd="0" destOrd="0" presId="urn:microsoft.com/office/officeart/2005/8/layout/vList2"/>
    <dgm:cxn modelId="{FC234A7E-B2A8-D847-914F-7DA7D2273313}" type="presParOf" srcId="{99A2A795-3582-4810-BED4-24C78DBA965F}" destId="{7CD9EF66-F8EC-F548-8386-5FF76D064641}" srcOrd="1" destOrd="0" presId="urn:microsoft.com/office/officeart/2005/8/layout/vList2"/>
    <dgm:cxn modelId="{EB9B43C0-20DB-4C59-8EBF-DF32E3BB502E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Thermometer, thermal, thermostat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heat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1E291-A912-5040-9B95-2ED8B1E69811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6CEDE4-9C65-4496-88E2-0CE6F672BCC3}" type="presOf" srcId="{6E761A88-C3BC-4472-84DB-5DE0800FD5BC}" destId="{1B1AF02A-F74B-4F25-B5B4-D9B12DF364CC}" srcOrd="0" destOrd="0" presId="urn:microsoft.com/office/officeart/2005/8/layout/vList2"/>
    <dgm:cxn modelId="{B6D02EC1-2C5B-4D8A-942D-684DD86D395F}" type="presOf" srcId="{58043575-203B-486F-B11F-04CD3CDB39E7}" destId="{69A890EE-D3E7-49CC-9080-399459B1D9F2}" srcOrd="0" destOrd="0" presId="urn:microsoft.com/office/officeart/2005/8/layout/vList2"/>
    <dgm:cxn modelId="{C5AC6167-EF79-48E4-940D-48633171A124}" type="presOf" srcId="{A1AEA49B-D9C2-4043-8CF3-57BE5FE0B2D3}" destId="{99A2A795-3582-4810-BED4-24C78DBA965F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D02FD65C-A4D3-439E-84F5-6AF0023CF1A4}" type="presParOf" srcId="{99A2A795-3582-4810-BED4-24C78DBA965F}" destId="{1B1AF02A-F74B-4F25-B5B4-D9B12DF364CC}" srcOrd="0" destOrd="0" presId="urn:microsoft.com/office/officeart/2005/8/layout/vList2"/>
    <dgm:cxn modelId="{C3A9EA00-3D09-F041-9577-5A11AB187790}" type="presParOf" srcId="{99A2A795-3582-4810-BED4-24C78DBA965F}" destId="{51A1E291-A912-5040-9B95-2ED8B1E69811}" srcOrd="1" destOrd="0" presId="urn:microsoft.com/office/officeart/2005/8/layout/vList2"/>
    <dgm:cxn modelId="{43CDB855-F72D-4C9A-9459-5B3E1B5BFC29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Anthropology, philanthropist, </a:t>
          </a:r>
          <a:r>
            <a:rPr lang="en-US" dirty="0" err="1" smtClean="0"/>
            <a:t>misantrhope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man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DA3E8-3ECD-2D43-8A4B-C0A953DDF8F0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EA9AAC-7335-47AF-B448-32A1E6E78222}" type="presOf" srcId="{6E761A88-C3BC-4472-84DB-5DE0800FD5BC}" destId="{1B1AF02A-F74B-4F25-B5B4-D9B12DF364CC}" srcOrd="0" destOrd="0" presId="urn:microsoft.com/office/officeart/2005/8/layout/vList2"/>
    <dgm:cxn modelId="{741B2D95-60D2-4949-B665-8708835C44F7}" type="presOf" srcId="{58043575-203B-486F-B11F-04CD3CDB39E7}" destId="{69A890EE-D3E7-49CC-9080-399459B1D9F2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8899EED0-7408-4FBD-9AC8-436CCC15ECB9}" type="presOf" srcId="{A1AEA49B-D9C2-4043-8CF3-57BE5FE0B2D3}" destId="{99A2A795-3582-4810-BED4-24C78DBA965F}" srcOrd="0" destOrd="0" presId="urn:microsoft.com/office/officeart/2005/8/layout/vList2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2F87B9BB-D27D-443B-8AA1-CB622263D16F}" type="presParOf" srcId="{99A2A795-3582-4810-BED4-24C78DBA965F}" destId="{1B1AF02A-F74B-4F25-B5B4-D9B12DF364CC}" srcOrd="0" destOrd="0" presId="urn:microsoft.com/office/officeart/2005/8/layout/vList2"/>
    <dgm:cxn modelId="{DC3B0174-315E-BB4A-B74E-2BDC92B539B5}" type="presParOf" srcId="{99A2A795-3582-4810-BED4-24C78DBA965F}" destId="{295DA3E8-3ECD-2D43-8A4B-C0A953DDF8F0}" srcOrd="1" destOrd="0" presId="urn:microsoft.com/office/officeart/2005/8/layout/vList2"/>
    <dgm:cxn modelId="{A3D74427-886E-4D93-9094-7D76791C215C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Bibliography, bibliophile, Bible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book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B3456-3D55-1346-B09C-59D3C520D757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A8305A-614F-42AE-8588-E778B5B26A86}" type="presOf" srcId="{6E761A88-C3BC-4472-84DB-5DE0800FD5BC}" destId="{1B1AF02A-F74B-4F25-B5B4-D9B12DF364CC}" srcOrd="0" destOrd="0" presId="urn:microsoft.com/office/officeart/2005/8/layout/vList2"/>
    <dgm:cxn modelId="{FF234440-700C-4445-8B68-76476E2E203B}" type="presOf" srcId="{58043575-203B-486F-B11F-04CD3CDB39E7}" destId="{69A890EE-D3E7-49CC-9080-399459B1D9F2}" srcOrd="0" destOrd="0" presId="urn:microsoft.com/office/officeart/2005/8/layout/vList2"/>
    <dgm:cxn modelId="{767FC3EF-15A8-49BB-9F6B-9BAB6CCA1048}" type="presOf" srcId="{A1AEA49B-D9C2-4043-8CF3-57BE5FE0B2D3}" destId="{99A2A795-3582-4810-BED4-24C78DBA965F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D1A25C12-345B-416C-99D4-63F95C0F2F1A}" type="presParOf" srcId="{99A2A795-3582-4810-BED4-24C78DBA965F}" destId="{1B1AF02A-F74B-4F25-B5B4-D9B12DF364CC}" srcOrd="0" destOrd="0" presId="urn:microsoft.com/office/officeart/2005/8/layout/vList2"/>
    <dgm:cxn modelId="{E8C75A10-E416-AF4B-8E9A-677B2C96EF1F}" type="presParOf" srcId="{99A2A795-3582-4810-BED4-24C78DBA965F}" destId="{D5EB3456-3D55-1346-B09C-59D3C520D757}" srcOrd="1" destOrd="0" presId="urn:microsoft.com/office/officeart/2005/8/layout/vList2"/>
    <dgm:cxn modelId="{40448E3B-ADB0-425E-8947-551E481D2B07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Cosmonaut, cosmos, microcosm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universe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1F1A5-A640-2C43-915B-82A33726B6FF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7AF7D3-40CC-44D1-818F-49D213C1DB31}" type="presOf" srcId="{A1AEA49B-D9C2-4043-8CF3-57BE5FE0B2D3}" destId="{99A2A795-3582-4810-BED4-24C78DBA965F}" srcOrd="0" destOrd="0" presId="urn:microsoft.com/office/officeart/2005/8/layout/vList2"/>
    <dgm:cxn modelId="{2AF1C6CD-9D60-44A6-9742-DB3F33E19C83}" type="presOf" srcId="{6E761A88-C3BC-4472-84DB-5DE0800FD5BC}" destId="{1B1AF02A-F74B-4F25-B5B4-D9B12DF364CC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20B69850-745F-438F-BBDC-E073070A540C}" type="presOf" srcId="{58043575-203B-486F-B11F-04CD3CDB39E7}" destId="{69A890EE-D3E7-49CC-9080-399459B1D9F2}" srcOrd="0" destOrd="0" presId="urn:microsoft.com/office/officeart/2005/8/layout/vList2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CA8ACB9B-E467-49C6-AAB0-62FD374B5BEB}" type="presParOf" srcId="{99A2A795-3582-4810-BED4-24C78DBA965F}" destId="{1B1AF02A-F74B-4F25-B5B4-D9B12DF364CC}" srcOrd="0" destOrd="0" presId="urn:microsoft.com/office/officeart/2005/8/layout/vList2"/>
    <dgm:cxn modelId="{7E59CB5D-DED2-414A-BDDD-2359C16A169F}" type="presParOf" srcId="{99A2A795-3582-4810-BED4-24C78DBA965F}" destId="{61D1F1A5-A640-2C43-915B-82A33726B6FF}" srcOrd="1" destOrd="0" presId="urn:microsoft.com/office/officeart/2005/8/layout/vList2"/>
    <dgm:cxn modelId="{1B031B37-F329-42ED-B626-108CDDE4C723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Dogmatic, dogmatism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opinion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3EED41-1FFC-FE43-8498-2309F0358DA0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0B511-539E-475C-9D81-2298A16DFCC6}" type="presOf" srcId="{58043575-203B-486F-B11F-04CD3CDB39E7}" destId="{69A890EE-D3E7-49CC-9080-399459B1D9F2}" srcOrd="0" destOrd="0" presId="urn:microsoft.com/office/officeart/2005/8/layout/vList2"/>
    <dgm:cxn modelId="{CD80C0D1-1737-4C28-98A8-C5E68FCE326F}" type="presOf" srcId="{6E761A88-C3BC-4472-84DB-5DE0800FD5BC}" destId="{1B1AF02A-F74B-4F25-B5B4-D9B12DF364CC}" srcOrd="0" destOrd="0" presId="urn:microsoft.com/office/officeart/2005/8/layout/vList2"/>
    <dgm:cxn modelId="{3D3DEBCD-3794-4789-95D1-54A57C54727F}" type="presOf" srcId="{A1AEA49B-D9C2-4043-8CF3-57BE5FE0B2D3}" destId="{99A2A795-3582-4810-BED4-24C78DBA965F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38E63D72-E7A8-4908-AC51-1B26F993094B}" type="presParOf" srcId="{99A2A795-3582-4810-BED4-24C78DBA965F}" destId="{1B1AF02A-F74B-4F25-B5B4-D9B12DF364CC}" srcOrd="0" destOrd="0" presId="urn:microsoft.com/office/officeart/2005/8/layout/vList2"/>
    <dgm:cxn modelId="{B56703B6-FD95-6F45-A1FC-5904BE3D502B}" type="presParOf" srcId="{99A2A795-3582-4810-BED4-24C78DBA965F}" destId="{813EED41-1FFC-FE43-8498-2309F0358DA0}" srcOrd="1" destOrd="0" presId="urn:microsoft.com/office/officeart/2005/8/layout/vList2"/>
    <dgm:cxn modelId="{74CD8C0A-62B8-417A-8AC1-ECECD6046AE3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Generation, genocide, genealogy, generate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Birth, race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4831EB-52F6-874C-8A59-CE09C8B0D0A3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D72C14-367A-489B-8163-D95340F70190}" type="presOf" srcId="{A1AEA49B-D9C2-4043-8CF3-57BE5FE0B2D3}" destId="{99A2A795-3582-4810-BED4-24C78DBA965F}" srcOrd="0" destOrd="0" presId="urn:microsoft.com/office/officeart/2005/8/layout/vList2"/>
    <dgm:cxn modelId="{9D033A5C-F211-49C0-A115-5C80F6A4FC96}" type="presOf" srcId="{58043575-203B-486F-B11F-04CD3CDB39E7}" destId="{69A890EE-D3E7-49CC-9080-399459B1D9F2}" srcOrd="0" destOrd="0" presId="urn:microsoft.com/office/officeart/2005/8/layout/vList2"/>
    <dgm:cxn modelId="{1721B95D-E555-4239-82DD-EF9D594E6DEA}" type="presOf" srcId="{6E761A88-C3BC-4472-84DB-5DE0800FD5BC}" destId="{1B1AF02A-F74B-4F25-B5B4-D9B12DF364CC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F036CCDC-E75D-468C-87F9-67BEAD5930C6}" type="presParOf" srcId="{99A2A795-3582-4810-BED4-24C78DBA965F}" destId="{1B1AF02A-F74B-4F25-B5B4-D9B12DF364CC}" srcOrd="0" destOrd="0" presId="urn:microsoft.com/office/officeart/2005/8/layout/vList2"/>
    <dgm:cxn modelId="{86FF0CFA-F3C8-754A-8A54-B6463D456923}" type="presParOf" srcId="{99A2A795-3582-4810-BED4-24C78DBA965F}" destId="{B94831EB-52F6-874C-8A59-CE09C8B0D0A3}" srcOrd="1" destOrd="0" presId="urn:microsoft.com/office/officeart/2005/8/layout/vList2"/>
    <dgm:cxn modelId="{94A72445-6863-438E-BC5C-CB2C805F55E5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Gynecologist, misogynist monogyny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Woman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A82638-B27F-3A43-BF14-AE5E502E156C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5F29CD-3E49-46D7-AC5D-10BBA9A7D076}" type="presOf" srcId="{58043575-203B-486F-B11F-04CD3CDB39E7}" destId="{69A890EE-D3E7-49CC-9080-399459B1D9F2}" srcOrd="0" destOrd="0" presId="urn:microsoft.com/office/officeart/2005/8/layout/vList2"/>
    <dgm:cxn modelId="{BB114B29-253F-4DD6-8B55-A586E5FCC75F}" type="presOf" srcId="{6E761A88-C3BC-4472-84DB-5DE0800FD5BC}" destId="{1B1AF02A-F74B-4F25-B5B4-D9B12DF364CC}" srcOrd="0" destOrd="0" presId="urn:microsoft.com/office/officeart/2005/8/layout/vList2"/>
    <dgm:cxn modelId="{D9545CA0-19F5-491D-B532-C384B4DF3856}" type="presOf" srcId="{A1AEA49B-D9C2-4043-8CF3-57BE5FE0B2D3}" destId="{99A2A795-3582-4810-BED4-24C78DBA965F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DDF920D5-0C30-49EA-9FBE-0368BD8B263D}" type="presParOf" srcId="{99A2A795-3582-4810-BED4-24C78DBA965F}" destId="{1B1AF02A-F74B-4F25-B5B4-D9B12DF364CC}" srcOrd="0" destOrd="0" presId="urn:microsoft.com/office/officeart/2005/8/layout/vList2"/>
    <dgm:cxn modelId="{06E0FFDF-3EB7-B84E-8F71-2390487E6866}" type="presParOf" srcId="{99A2A795-3582-4810-BED4-24C78DBA965F}" destId="{0DA82638-B27F-3A43-BF14-AE5E502E156C}" srcOrd="1" destOrd="0" presId="urn:microsoft.com/office/officeart/2005/8/layout/vList2"/>
    <dgm:cxn modelId="{41D0A3A1-11CB-44E2-A2F1-D34A247DDB31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5202"/>
          <a:ext cx="8229600" cy="205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astronaut, asterisk, astronomy  </a:t>
          </a:r>
          <a:endParaRPr lang="en-US" sz="5500" kern="1200" dirty="0"/>
        </a:p>
      </dsp:txBody>
      <dsp:txXfrm>
        <a:off x="100522" y="125724"/>
        <a:ext cx="8028556" cy="1858156"/>
      </dsp:txXfrm>
    </dsp:sp>
    <dsp:sp modelId="{69A890EE-D3E7-49CC-9080-399459B1D9F2}">
      <dsp:nvSpPr>
        <dsp:cNvPr id="0" name=""/>
        <dsp:cNvSpPr/>
      </dsp:nvSpPr>
      <dsp:spPr>
        <a:xfrm>
          <a:off x="0" y="2241375"/>
          <a:ext cx="8229600" cy="205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Star</a:t>
          </a:r>
          <a:endParaRPr lang="en-US" sz="5500" kern="1200" dirty="0"/>
        </a:p>
      </dsp:txBody>
      <dsp:txXfrm>
        <a:off x="100522" y="2341897"/>
        <a:ext cx="8028556" cy="185815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5202"/>
          <a:ext cx="8229600" cy="205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Lithograph, monolith, Paleolithic, Neolithic</a:t>
          </a:r>
          <a:endParaRPr lang="en-US" sz="5500" kern="1200" dirty="0"/>
        </a:p>
      </dsp:txBody>
      <dsp:txXfrm>
        <a:off x="100522" y="125724"/>
        <a:ext cx="8028556" cy="1858156"/>
      </dsp:txXfrm>
    </dsp:sp>
    <dsp:sp modelId="{69A890EE-D3E7-49CC-9080-399459B1D9F2}">
      <dsp:nvSpPr>
        <dsp:cNvPr id="0" name=""/>
        <dsp:cNvSpPr/>
      </dsp:nvSpPr>
      <dsp:spPr>
        <a:xfrm>
          <a:off x="0" y="2241375"/>
          <a:ext cx="8229600" cy="205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Stone</a:t>
          </a:r>
          <a:endParaRPr lang="en-US" sz="5500" kern="1200" dirty="0"/>
        </a:p>
      </dsp:txBody>
      <dsp:txXfrm>
        <a:off x="100522" y="2341897"/>
        <a:ext cx="8028556" cy="185815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5202"/>
          <a:ext cx="8229600" cy="205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Mechanic, mechanical, mechanize</a:t>
          </a:r>
          <a:endParaRPr lang="en-US" sz="5500" kern="1200" dirty="0"/>
        </a:p>
      </dsp:txBody>
      <dsp:txXfrm>
        <a:off x="100522" y="125724"/>
        <a:ext cx="8028556" cy="1858156"/>
      </dsp:txXfrm>
    </dsp:sp>
    <dsp:sp modelId="{69A890EE-D3E7-49CC-9080-399459B1D9F2}">
      <dsp:nvSpPr>
        <dsp:cNvPr id="0" name=""/>
        <dsp:cNvSpPr/>
      </dsp:nvSpPr>
      <dsp:spPr>
        <a:xfrm>
          <a:off x="0" y="2241375"/>
          <a:ext cx="8229600" cy="205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Machine</a:t>
          </a:r>
          <a:endParaRPr lang="en-US" sz="5500" kern="1200" dirty="0"/>
        </a:p>
      </dsp:txBody>
      <dsp:txXfrm>
        <a:off x="100522" y="2341897"/>
        <a:ext cx="8028556" cy="185815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5202"/>
          <a:ext cx="8229600" cy="205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Synonym, antonym, pseudonym, acronym</a:t>
          </a:r>
          <a:endParaRPr lang="en-US" sz="5500" kern="1200" dirty="0"/>
        </a:p>
      </dsp:txBody>
      <dsp:txXfrm>
        <a:off x="100522" y="125724"/>
        <a:ext cx="8028556" cy="1858156"/>
      </dsp:txXfrm>
    </dsp:sp>
    <dsp:sp modelId="{69A890EE-D3E7-49CC-9080-399459B1D9F2}">
      <dsp:nvSpPr>
        <dsp:cNvPr id="0" name=""/>
        <dsp:cNvSpPr/>
      </dsp:nvSpPr>
      <dsp:spPr>
        <a:xfrm>
          <a:off x="0" y="2241375"/>
          <a:ext cx="8229600" cy="205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Name</a:t>
          </a:r>
          <a:endParaRPr lang="en-US" sz="5500" kern="1200" dirty="0"/>
        </a:p>
      </dsp:txBody>
      <dsp:txXfrm>
        <a:off x="100522" y="2341897"/>
        <a:ext cx="8028556" cy="185815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5202"/>
          <a:ext cx="8229600" cy="205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Pathology, sympathy, empathy, antipathy</a:t>
          </a:r>
          <a:endParaRPr lang="en-US" sz="5500" kern="1200" dirty="0"/>
        </a:p>
      </dsp:txBody>
      <dsp:txXfrm>
        <a:off x="100522" y="125724"/>
        <a:ext cx="8028556" cy="1858156"/>
      </dsp:txXfrm>
    </dsp:sp>
    <dsp:sp modelId="{69A890EE-D3E7-49CC-9080-399459B1D9F2}">
      <dsp:nvSpPr>
        <dsp:cNvPr id="0" name=""/>
        <dsp:cNvSpPr/>
      </dsp:nvSpPr>
      <dsp:spPr>
        <a:xfrm>
          <a:off x="0" y="2241375"/>
          <a:ext cx="8229600" cy="205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Feeling, suffer</a:t>
          </a:r>
          <a:endParaRPr lang="en-US" sz="5500" kern="1200" dirty="0"/>
        </a:p>
      </dsp:txBody>
      <dsp:txXfrm>
        <a:off x="100522" y="2341897"/>
        <a:ext cx="8028556" cy="185815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18351"/>
          <a:ext cx="8229600" cy="21088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Podiatrist, podium, tripod</a:t>
          </a:r>
          <a:endParaRPr lang="en-US" sz="5200" kern="1200" dirty="0"/>
        </a:p>
      </dsp:txBody>
      <dsp:txXfrm>
        <a:off x="102948" y="121299"/>
        <a:ext cx="8023704" cy="1903000"/>
      </dsp:txXfrm>
    </dsp:sp>
    <dsp:sp modelId="{69A890EE-D3E7-49CC-9080-399459B1D9F2}">
      <dsp:nvSpPr>
        <dsp:cNvPr id="0" name=""/>
        <dsp:cNvSpPr/>
      </dsp:nvSpPr>
      <dsp:spPr>
        <a:xfrm>
          <a:off x="0" y="2394770"/>
          <a:ext cx="8229600" cy="1793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foot</a:t>
          </a:r>
          <a:endParaRPr lang="en-US" sz="5200" kern="1200" dirty="0"/>
        </a:p>
      </dsp:txBody>
      <dsp:txXfrm>
        <a:off x="87550" y="2482320"/>
        <a:ext cx="8054500" cy="161836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97180"/>
          <a:ext cx="8229600" cy="1797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Theology, theocracy, atheist, polytheistic, monotheistic</a:t>
          </a:r>
          <a:endParaRPr lang="en-US" sz="4800" kern="1200" dirty="0"/>
        </a:p>
      </dsp:txBody>
      <dsp:txXfrm>
        <a:off x="87728" y="384908"/>
        <a:ext cx="8054144" cy="1621664"/>
      </dsp:txXfrm>
    </dsp:sp>
    <dsp:sp modelId="{69A890EE-D3E7-49CC-9080-399459B1D9F2}">
      <dsp:nvSpPr>
        <dsp:cNvPr id="0" name=""/>
        <dsp:cNvSpPr/>
      </dsp:nvSpPr>
      <dsp:spPr>
        <a:xfrm>
          <a:off x="0" y="2217049"/>
          <a:ext cx="8229600" cy="1797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god</a:t>
          </a:r>
          <a:endParaRPr lang="en-US" sz="4800" kern="1200" dirty="0"/>
        </a:p>
      </dsp:txBody>
      <dsp:txXfrm>
        <a:off x="87728" y="2304777"/>
        <a:ext cx="8054144" cy="16216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5202"/>
          <a:ext cx="8229600" cy="205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Thermometer, centimeter, barometer</a:t>
          </a:r>
          <a:endParaRPr lang="en-US" sz="5500" kern="1200" dirty="0"/>
        </a:p>
      </dsp:txBody>
      <dsp:txXfrm>
        <a:off x="100522" y="125724"/>
        <a:ext cx="8028556" cy="1858156"/>
      </dsp:txXfrm>
    </dsp:sp>
    <dsp:sp modelId="{69A890EE-D3E7-49CC-9080-399459B1D9F2}">
      <dsp:nvSpPr>
        <dsp:cNvPr id="0" name=""/>
        <dsp:cNvSpPr/>
      </dsp:nvSpPr>
      <dsp:spPr>
        <a:xfrm>
          <a:off x="0" y="2241375"/>
          <a:ext cx="8229600" cy="205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measure</a:t>
          </a:r>
          <a:endParaRPr lang="en-US" sz="5500" kern="1200" dirty="0"/>
        </a:p>
      </dsp:txBody>
      <dsp:txXfrm>
        <a:off x="100522" y="2341897"/>
        <a:ext cx="8028556" cy="18581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5202"/>
          <a:ext cx="8229600" cy="205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Thermometer, thermal, thermostat</a:t>
          </a:r>
          <a:endParaRPr lang="en-US" sz="5500" kern="1200" dirty="0"/>
        </a:p>
      </dsp:txBody>
      <dsp:txXfrm>
        <a:off x="100522" y="125724"/>
        <a:ext cx="8028556" cy="1858156"/>
      </dsp:txXfrm>
    </dsp:sp>
    <dsp:sp modelId="{69A890EE-D3E7-49CC-9080-399459B1D9F2}">
      <dsp:nvSpPr>
        <dsp:cNvPr id="0" name=""/>
        <dsp:cNvSpPr/>
      </dsp:nvSpPr>
      <dsp:spPr>
        <a:xfrm>
          <a:off x="0" y="2241375"/>
          <a:ext cx="8229600" cy="205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heat</a:t>
          </a:r>
          <a:endParaRPr lang="en-US" sz="5500" kern="1200" dirty="0"/>
        </a:p>
      </dsp:txBody>
      <dsp:txXfrm>
        <a:off x="100522" y="2341897"/>
        <a:ext cx="8028556" cy="18581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97180"/>
          <a:ext cx="8229600" cy="1797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Anthropology, philanthropist, </a:t>
          </a:r>
          <a:r>
            <a:rPr lang="en-US" sz="4800" kern="1200" dirty="0" err="1" smtClean="0"/>
            <a:t>misantrhope</a:t>
          </a:r>
          <a:endParaRPr lang="en-US" sz="4800" kern="1200" dirty="0"/>
        </a:p>
      </dsp:txBody>
      <dsp:txXfrm>
        <a:off x="87728" y="384908"/>
        <a:ext cx="8054144" cy="1621664"/>
      </dsp:txXfrm>
    </dsp:sp>
    <dsp:sp modelId="{69A890EE-D3E7-49CC-9080-399459B1D9F2}">
      <dsp:nvSpPr>
        <dsp:cNvPr id="0" name=""/>
        <dsp:cNvSpPr/>
      </dsp:nvSpPr>
      <dsp:spPr>
        <a:xfrm>
          <a:off x="0" y="2231295"/>
          <a:ext cx="8229600" cy="1797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man</a:t>
          </a:r>
          <a:endParaRPr lang="en-US" sz="4800" kern="1200" dirty="0"/>
        </a:p>
      </dsp:txBody>
      <dsp:txXfrm>
        <a:off x="87728" y="2319023"/>
        <a:ext cx="8054144" cy="16216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5202"/>
          <a:ext cx="8229600" cy="205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Bibliography, bibliophile, Bible</a:t>
          </a:r>
          <a:endParaRPr lang="en-US" sz="5500" kern="1200" dirty="0"/>
        </a:p>
      </dsp:txBody>
      <dsp:txXfrm>
        <a:off x="100522" y="125724"/>
        <a:ext cx="8028556" cy="1858156"/>
      </dsp:txXfrm>
    </dsp:sp>
    <dsp:sp modelId="{69A890EE-D3E7-49CC-9080-399459B1D9F2}">
      <dsp:nvSpPr>
        <dsp:cNvPr id="0" name=""/>
        <dsp:cNvSpPr/>
      </dsp:nvSpPr>
      <dsp:spPr>
        <a:xfrm>
          <a:off x="0" y="2241375"/>
          <a:ext cx="8229600" cy="205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book</a:t>
          </a:r>
          <a:endParaRPr lang="en-US" sz="5500" kern="1200" dirty="0"/>
        </a:p>
      </dsp:txBody>
      <dsp:txXfrm>
        <a:off x="100522" y="2341897"/>
        <a:ext cx="8028556" cy="18581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5202"/>
          <a:ext cx="8229600" cy="205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Cosmonaut, cosmos, microcosm</a:t>
          </a:r>
          <a:endParaRPr lang="en-US" sz="5500" kern="1200" dirty="0"/>
        </a:p>
      </dsp:txBody>
      <dsp:txXfrm>
        <a:off x="100522" y="125724"/>
        <a:ext cx="8028556" cy="1858156"/>
      </dsp:txXfrm>
    </dsp:sp>
    <dsp:sp modelId="{69A890EE-D3E7-49CC-9080-399459B1D9F2}">
      <dsp:nvSpPr>
        <dsp:cNvPr id="0" name=""/>
        <dsp:cNvSpPr/>
      </dsp:nvSpPr>
      <dsp:spPr>
        <a:xfrm>
          <a:off x="0" y="2241375"/>
          <a:ext cx="8229600" cy="205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universe</a:t>
          </a:r>
          <a:endParaRPr lang="en-US" sz="5500" kern="1200" dirty="0"/>
        </a:p>
      </dsp:txBody>
      <dsp:txXfrm>
        <a:off x="100522" y="2341897"/>
        <a:ext cx="8028556" cy="18581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648517"/>
          <a:ext cx="8229600" cy="1427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smtClean="0"/>
            <a:t>Dogmatic, dogmatism</a:t>
          </a:r>
          <a:endParaRPr lang="en-US" sz="6100" kern="1200" dirty="0"/>
        </a:p>
      </dsp:txBody>
      <dsp:txXfrm>
        <a:off x="69680" y="718197"/>
        <a:ext cx="8090240" cy="1288040"/>
      </dsp:txXfrm>
    </dsp:sp>
    <dsp:sp modelId="{69A890EE-D3E7-49CC-9080-399459B1D9F2}">
      <dsp:nvSpPr>
        <dsp:cNvPr id="0" name=""/>
        <dsp:cNvSpPr/>
      </dsp:nvSpPr>
      <dsp:spPr>
        <a:xfrm>
          <a:off x="0" y="2250015"/>
          <a:ext cx="8229600" cy="1427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smtClean="0"/>
            <a:t>opinion</a:t>
          </a:r>
          <a:endParaRPr lang="en-US" sz="6100" kern="1200" dirty="0"/>
        </a:p>
      </dsp:txBody>
      <dsp:txXfrm>
        <a:off x="69680" y="2319695"/>
        <a:ext cx="8090240" cy="12880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5202"/>
          <a:ext cx="8229600" cy="205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Generation, genocide, genealogy, generate</a:t>
          </a:r>
          <a:endParaRPr lang="en-US" sz="5500" kern="1200" dirty="0"/>
        </a:p>
      </dsp:txBody>
      <dsp:txXfrm>
        <a:off x="100522" y="125724"/>
        <a:ext cx="8028556" cy="1858156"/>
      </dsp:txXfrm>
    </dsp:sp>
    <dsp:sp modelId="{69A890EE-D3E7-49CC-9080-399459B1D9F2}">
      <dsp:nvSpPr>
        <dsp:cNvPr id="0" name=""/>
        <dsp:cNvSpPr/>
      </dsp:nvSpPr>
      <dsp:spPr>
        <a:xfrm>
          <a:off x="0" y="2241375"/>
          <a:ext cx="8229600" cy="205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Birth, race</a:t>
          </a:r>
          <a:endParaRPr lang="en-US" sz="5500" kern="1200" dirty="0"/>
        </a:p>
      </dsp:txBody>
      <dsp:txXfrm>
        <a:off x="100522" y="2341897"/>
        <a:ext cx="8028556" cy="185815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5202"/>
          <a:ext cx="8229600" cy="205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Gynecologist, misogynist monogyny</a:t>
          </a:r>
          <a:endParaRPr lang="en-US" sz="5500" kern="1200" dirty="0"/>
        </a:p>
      </dsp:txBody>
      <dsp:txXfrm>
        <a:off x="100522" y="125724"/>
        <a:ext cx="8028556" cy="1858156"/>
      </dsp:txXfrm>
    </dsp:sp>
    <dsp:sp modelId="{69A890EE-D3E7-49CC-9080-399459B1D9F2}">
      <dsp:nvSpPr>
        <dsp:cNvPr id="0" name=""/>
        <dsp:cNvSpPr/>
      </dsp:nvSpPr>
      <dsp:spPr>
        <a:xfrm>
          <a:off x="0" y="2241375"/>
          <a:ext cx="8229600" cy="205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Woman</a:t>
          </a:r>
          <a:endParaRPr lang="en-US" sz="5500" kern="1200" dirty="0"/>
        </a:p>
      </dsp:txBody>
      <dsp:txXfrm>
        <a:off x="100522" y="2341897"/>
        <a:ext cx="8028556" cy="1858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FEDA52F-AC76-4773-A2AF-3DC942B8679B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A52F-AC76-4773-A2AF-3DC942B8679B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A52F-AC76-4773-A2AF-3DC942B8679B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A52F-AC76-4773-A2AF-3DC942B8679B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A52F-AC76-4773-A2AF-3DC942B8679B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A52F-AC76-4773-A2AF-3DC942B8679B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EDA52F-AC76-4773-A2AF-3DC942B8679B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FEDA52F-AC76-4773-A2AF-3DC942B8679B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A52F-AC76-4773-A2AF-3DC942B8679B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A52F-AC76-4773-A2AF-3DC942B8679B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A52F-AC76-4773-A2AF-3DC942B8679B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FEDA52F-AC76-4773-A2AF-3DC942B8679B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Greek and Latin Roots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1-2 Honors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DOGMA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GEN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 GYN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 LITH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MECH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 ONYM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 Path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 POD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  THE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Trojan War Quiz:  </a:t>
            </a:r>
            <a:r>
              <a:rPr lang="en-US" smtClean="0"/>
              <a:t>Take out your notes.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What is the Judgment of Paris?  Who gets the 	apple?  How does the Trojan war start?  </a:t>
            </a:r>
          </a:p>
          <a:p>
            <a:r>
              <a:rPr lang="en-US" dirty="0" smtClean="0"/>
              <a:t>2.  How does Odysseus try to avoid going to war?</a:t>
            </a:r>
          </a:p>
          <a:p>
            <a:r>
              <a:rPr lang="en-US" dirty="0" smtClean="0"/>
              <a:t>3.  Why does Achilles get angry and stop 	fighting?</a:t>
            </a:r>
          </a:p>
          <a:p>
            <a:r>
              <a:rPr lang="en-US" dirty="0" smtClean="0"/>
              <a:t>4.  List 3 Trojans and 3 Greeks.</a:t>
            </a:r>
          </a:p>
          <a:p>
            <a:r>
              <a:rPr lang="en-US" dirty="0" smtClean="0"/>
              <a:t>5.  How did Hector die, and what happened to 	his corpse?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18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passage that creatively introduces your hero.  </a:t>
            </a:r>
          </a:p>
          <a:p>
            <a:endParaRPr lang="en-US" dirty="0"/>
          </a:p>
          <a:p>
            <a:r>
              <a:rPr lang="en-US" dirty="0" smtClean="0"/>
              <a:t>SHOW don’t TELL!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0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AST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METER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THERM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ANTHR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BIBLIO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COSM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153</TotalTime>
  <Words>190</Words>
  <Application>Microsoft Office PowerPoint</Application>
  <PresentationFormat>On-screen Show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</vt:lpstr>
      <vt:lpstr>Greek and Latin Roots</vt:lpstr>
      <vt:lpstr>Trojan War Quiz:  Take out your notes.</vt:lpstr>
      <vt:lpstr>Journal</vt:lpstr>
      <vt:lpstr>1.  AST</vt:lpstr>
      <vt:lpstr>2.  METER</vt:lpstr>
      <vt:lpstr>3.  THERM</vt:lpstr>
      <vt:lpstr>4. ANTHR</vt:lpstr>
      <vt:lpstr>5. BIBLIO</vt:lpstr>
      <vt:lpstr>6. COSM</vt:lpstr>
      <vt:lpstr>7. DOGMA</vt:lpstr>
      <vt:lpstr>8. GEN</vt:lpstr>
      <vt:lpstr>9.  GYN</vt:lpstr>
      <vt:lpstr>10.  LITH</vt:lpstr>
      <vt:lpstr>11. MECH</vt:lpstr>
      <vt:lpstr>12.  ONYM</vt:lpstr>
      <vt:lpstr>13.  Path</vt:lpstr>
      <vt:lpstr>14.  POD</vt:lpstr>
      <vt:lpstr>15.  THE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and Latin Roots</dc:title>
  <dc:creator>Techsup</dc:creator>
  <cp:lastModifiedBy>Burge, Greg</cp:lastModifiedBy>
  <cp:revision>7</cp:revision>
  <dcterms:created xsi:type="dcterms:W3CDTF">2010-09-07T17:09:26Z</dcterms:created>
  <dcterms:modified xsi:type="dcterms:W3CDTF">2012-09-20T19:59:19Z</dcterms:modified>
</cp:coreProperties>
</file>