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slides/slide14.xml" ContentType="application/vnd.openxmlformats-officedocument.presentationml.slide+xml"/>
  <Override PartName="/ppt/diagrams/colors12.xml" ContentType="application/vnd.openxmlformats-officedocument.drawingml.diagramColors+xml"/>
  <Override PartName="/ppt/diagrams/layout14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4.xml" ContentType="application/vnd.openxmlformats-officedocument.drawingml.diagramStyle+xml"/>
  <Default Extension="rels" ContentType="application/vnd.openxmlformats-package.relationships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5.xml" ContentType="application/vnd.openxmlformats-officedocument.presentationml.slide+xml"/>
  <Override PartName="/ppt/diagrams/layout8.xml" ContentType="application/vnd.openxmlformats-officedocument.drawingml.diagramLayout+xml"/>
  <Override PartName="/ppt/slideLayouts/slideLayout5.xml" ContentType="application/vnd.openxmlformats-officedocument.presentationml.slideLayout+xml"/>
  <Override PartName="/ppt/diagrams/data4.xml" ContentType="application/vnd.openxmlformats-officedocument.drawingml.diagramData+xml"/>
  <Override PartName="/ppt/diagrams/colors1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3.xml" ContentType="application/vnd.openxmlformats-officedocument.drawingml.diagramStyl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colors7.xml" ContentType="application/vnd.openxmlformats-officedocument.drawingml.diagramColors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diagrams/drawing6.xml" ContentType="application/vnd.ms-office.drawingml.diagramDrawing+xml"/>
  <Override PartName="/ppt/diagrams/layout12.xml" ContentType="application/vnd.openxmlformats-officedocument.drawingml.diagramLayout+xml"/>
  <Override PartName="/ppt/diagrams/data15.xml" ContentType="application/vnd.openxmlformats-officedocument.drawingml.diagramData+xml"/>
  <Override PartName="/ppt/slides/slide4.xml" ContentType="application/vnd.openxmlformats-officedocument.presentationml.slide+xml"/>
  <Override PartName="/ppt/diagrams/layout7.xml" ContentType="application/vnd.openxmlformats-officedocument.drawingml.diagramLayout+xml"/>
  <Override PartName="/ppt/diagrams/data3.xml" ContentType="application/vnd.openxmlformats-officedocument.drawingml.diagramData+xml"/>
  <Override PartName="/ppt/slideLayouts/slideLayout4.xml" ContentType="application/vnd.openxmlformats-officedocument.presentationml.slideLayout+xml"/>
  <Override PartName="/ppt/diagrams/colors10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5.xml" ContentType="application/vnd.ms-office.drawingml.diagramDrawing+xml"/>
  <Override PartName="/ppt/slides/slide12.xml" ContentType="application/vnd.openxmlformats-officedocument.presentationml.slide+xml"/>
  <Override PartName="/ppt/diagrams/colors6.xml" ContentType="application/vnd.openxmlformats-officedocument.drawingml.diagramColors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diagrams/drawing5.xml" ContentType="application/vnd.ms-office.drawingml.diagramDrawing+xml"/>
  <Override PartName="/ppt/diagrams/data9.xml" ContentType="application/vnd.openxmlformats-officedocument.drawingml.diagramData+xml"/>
  <Override PartName="/ppt/diagrams/layout11.xml" ContentType="application/vnd.openxmlformats-officedocument.drawingml.diagramLayout+xml"/>
  <Override PartName="/ppt/diagrams/data14.xml" ContentType="application/vnd.openxmlformats-officedocument.drawingml.diagramData+xml"/>
  <Override PartName="/ppt/diagrams/layout6.xml" ContentType="application/vnd.openxmlformats-officedocument.drawingml.diagramLayout+xml"/>
  <Override PartName="/ppt/slides/slide3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diagrams/quickStyle11.xml" ContentType="application/vnd.openxmlformats-officedocument.drawingml.diagramStyle+xml"/>
  <Override PartName="/ppt/diagrams/drawing14.xml" ContentType="application/vnd.ms-office.drawingml.diagramDrawing+xml"/>
  <Override PartName="/ppt/slides/slide11.xml" ContentType="application/vnd.openxmlformats-officedocument.presentationml.slide+xml"/>
  <Override PartName="/ppt/diagrams/quickStyle9.xml" ContentType="application/vnd.openxmlformats-officedocument.drawingml.diagramStyle+xml"/>
  <Override PartName="/ppt/diagrams/colors5.xml" ContentType="application/vnd.openxmlformats-officedocument.drawingml.diagramColors+xml"/>
  <Override PartName="/ppt/diagrams/quickStyle2.xml" ContentType="application/vnd.openxmlformats-officedocument.drawingml.diagramStyle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diagrams/layout10.xml" ContentType="application/vnd.openxmlformats-officedocument.drawingml.diagramLayout+xml"/>
  <Override PartName="/ppt/diagrams/data8.xml" ContentType="application/vnd.openxmlformats-officedocument.drawingml.diagramData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data13.xml" ContentType="application/vnd.openxmlformats-officedocument.drawingml.diagramData+xml"/>
  <Override PartName="/ppt/diagrams/quickStyle10.xml" ContentType="application/vnd.openxmlformats-officedocument.drawingml.diagramStyle+xml"/>
  <Override PartName="/ppt/diagrams/drawing13.xml" ContentType="application/vnd.ms-office.drawingml.diagramDrawing+xml"/>
  <Override PartName="/ppt/slides/slide10.xml" ContentType="application/vnd.openxmlformats-officedocument.presentationml.slide+xml"/>
  <Override PartName="/ppt/diagrams/colors15.xml" ContentType="application/vnd.openxmlformats-officedocument.drawingml.diagramColors+xml"/>
  <Override PartName="/ppt/diagrams/quickStyle8.xml" ContentType="application/vnd.openxmlformats-officedocument.drawingml.diagramStyle+xml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diagrams/drawing11.xml" ContentType="application/vnd.ms-office.drawingml.diagramDrawing+xml"/>
  <Override PartName="/ppt/diagrams/drawing3.xml" ContentType="application/vnd.ms-office.drawingml.diagramDrawing+xml"/>
  <Override PartName="/ppt/slides/slide8.xml" ContentType="application/vnd.openxmlformats-officedocument.presentationml.slide+xml"/>
  <Override PartName="/ppt/diagrams/data7.xml" ContentType="application/vnd.openxmlformats-officedocument.drawingml.diagramData+xml"/>
  <Override PartName="/ppt/slideLayouts/slideLayout8.xml" ContentType="application/vnd.openxmlformats-officedocument.presentationml.slideLayout+xml"/>
  <Override PartName="/ppt/diagrams/data12.xml" ContentType="application/vnd.openxmlformats-officedocument.drawingml.diagramData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diagrams/colors14.xml" ContentType="application/vnd.openxmlformats-officedocument.drawingml.diagramColors+xml"/>
  <Default Extension="jpeg" ContentType="image/jpeg"/>
  <Override PartName="/ppt/viewProps.xml" ContentType="application/vnd.openxmlformats-officedocument.presentationml.viewProps+xml"/>
  <Override PartName="/ppt/diagrams/drawing12.xml" ContentType="application/vnd.ms-office.drawingml.diagramDrawing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theme/theme2.xml" ContentType="application/vnd.openxmlformats-officedocument.theme+xml"/>
  <Override PartName="/ppt/diagrams/drawing9.xml" ContentType="application/vnd.ms-office.drawingml.diagramDrawing+xml"/>
  <Override PartName="/ppt/diagrams/drawing10.xml" ContentType="application/vnd.ms-office.drawingml.diagramDrawing+xml"/>
  <Override PartName="/ppt/slideLayouts/slideLayout11.xml" ContentType="application/vnd.openxmlformats-officedocument.presentationml.slideLayout+xml"/>
  <Override PartName="/ppt/diagrams/layout15.xml" ContentType="application/vnd.openxmlformats-officedocument.drawingml.diagramLayout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ata6.xml" ContentType="application/vnd.openxmlformats-officedocument.drawingml.diagramData+xml"/>
  <Override PartName="/ppt/diagrams/data11.xml" ContentType="application/vnd.openxmlformats-officedocument.drawingml.diagramData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colors13.xml" ContentType="application/vnd.openxmlformats-officedocument.drawingml.diagramColors+xml"/>
  <Override PartName="/ppt/diagrams/quickStyle15.xml" ContentType="application/vnd.openxmlformats-officedocument.drawingml.diagramStyle+xml"/>
  <Override PartName="/ppt/diagrams/colors9.xml" ContentType="application/vnd.openxmlformats-officedocument.drawingml.diagramColors+xml"/>
  <Override PartName="/ppt/diagrams/quickStyle6.xml" ContentType="application/vnd.openxmlformats-officedocument.drawingml.diagramStyle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diagrams/drawing8.xml" ContentType="application/vnd.ms-office.drawingml.diagramDrawing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diagrams/layout9.xml" ContentType="application/vnd.openxmlformats-officedocument.drawingml.diagramLayou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data10.xml" ContentType="application/vnd.openxmlformats-officedocument.drawingml.diagramData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discredit, incredible, credit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believe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F65F8-6907-2943-9441-DBA083C4FEA8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C2BA92-F423-4CB2-8FD1-81E7E6AED20E}" type="presOf" srcId="{A1AEA49B-D9C2-4043-8CF3-57BE5FE0B2D3}" destId="{99A2A795-3582-4810-BED4-24C78DBA965F}" srcOrd="0" destOrd="0" presId="urn:microsoft.com/office/officeart/2005/8/layout/vList2"/>
    <dgm:cxn modelId="{DE927E23-C217-48DD-B881-C599BE2F7594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7CD651D0-36F6-4B84-9F37-3501B941C696}" type="presOf" srcId="{6E761A88-C3BC-4472-84DB-5DE0800FD5BC}" destId="{1B1AF02A-F74B-4F25-B5B4-D9B12DF364CC}" srcOrd="0" destOrd="0" presId="urn:microsoft.com/office/officeart/2005/8/layout/vList2"/>
    <dgm:cxn modelId="{4AFF39F4-F1DD-4303-BAB2-9FE0A329E614}" type="presParOf" srcId="{99A2A795-3582-4810-BED4-24C78DBA965F}" destId="{1B1AF02A-F74B-4F25-B5B4-D9B12DF364CC}" srcOrd="0" destOrd="0" presId="urn:microsoft.com/office/officeart/2005/8/layout/vList2"/>
    <dgm:cxn modelId="{82C9D067-EF10-E14C-8C8F-2684B3B62E20}" type="presParOf" srcId="{99A2A795-3582-4810-BED4-24C78DBA965F}" destId="{26AF65F8-6907-2943-9441-DBA083C4FEA8}" srcOrd="1" destOrd="0" presId="urn:microsoft.com/office/officeart/2005/8/layout/vList2"/>
    <dgm:cxn modelId="{773FB063-2071-437A-A212-6CD0C036DAB8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Candle, incandescent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Glow, white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FF097-AC7C-A343-B152-5145B68DA05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DAC96-58C1-4262-B2EE-723444FC6A27}" type="presOf" srcId="{A1AEA49B-D9C2-4043-8CF3-57BE5FE0B2D3}" destId="{99A2A795-3582-4810-BED4-24C78DBA965F}" srcOrd="0" destOrd="0" presId="urn:microsoft.com/office/officeart/2005/8/layout/vList2"/>
    <dgm:cxn modelId="{B4710ADF-B114-429E-85F9-7712354DEC03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6BEE36E4-8750-4160-9725-A82395045C5A}" type="presOf" srcId="{6E761A88-C3BC-4472-84DB-5DE0800FD5BC}" destId="{1B1AF02A-F74B-4F25-B5B4-D9B12DF364CC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5E00F684-D5F5-4EBF-BCF0-8526D7707CB2}" type="presParOf" srcId="{99A2A795-3582-4810-BED4-24C78DBA965F}" destId="{1B1AF02A-F74B-4F25-B5B4-D9B12DF364CC}" srcOrd="0" destOrd="0" presId="urn:microsoft.com/office/officeart/2005/8/layout/vList2"/>
    <dgm:cxn modelId="{BC5EDD8C-0D67-024D-B990-E3FFFCF12DB3}" type="presParOf" srcId="{99A2A795-3582-4810-BED4-24C78DBA965F}" destId="{3DFFF097-AC7C-A343-B152-5145B68DA051}" srcOrd="1" destOrd="0" presId="urn:microsoft.com/office/officeart/2005/8/layout/vList2"/>
    <dgm:cxn modelId="{CEE54A0D-3C2D-4BCD-A1EF-FA02F35C5CD8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Central, eccentric, egocentric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Center, Middle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4D7FC-8510-A04C-A0CF-300618FA104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B1F684-51CA-403C-840A-F2CD9ACF31A1}" type="presOf" srcId="{58043575-203B-486F-B11F-04CD3CDB39E7}" destId="{69A890EE-D3E7-49CC-9080-399459B1D9F2}" srcOrd="0" destOrd="0" presId="urn:microsoft.com/office/officeart/2005/8/layout/vList2"/>
    <dgm:cxn modelId="{BEDE58B9-D794-4D38-9B4E-A2B683C2D309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79D3B709-FA40-4B45-AAFF-D49F340A3302}" type="presOf" srcId="{6E761A88-C3BC-4472-84DB-5DE0800FD5BC}" destId="{1B1AF02A-F74B-4F25-B5B4-D9B12DF364CC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4EA5DD52-39C2-4D9B-B65F-4E9CD89DF704}" type="presParOf" srcId="{99A2A795-3582-4810-BED4-24C78DBA965F}" destId="{1B1AF02A-F74B-4F25-B5B4-D9B12DF364CC}" srcOrd="0" destOrd="0" presId="urn:microsoft.com/office/officeart/2005/8/layout/vList2"/>
    <dgm:cxn modelId="{EC4A225E-981E-6245-80F1-D9F48D3B7865}" type="presParOf" srcId="{99A2A795-3582-4810-BED4-24C78DBA965F}" destId="{8E94D7FC-8510-A04C-A0CF-300618FA1041}" srcOrd="1" destOrd="0" presId="urn:microsoft.com/office/officeart/2005/8/layout/vList2"/>
    <dgm:cxn modelId="{31498DA8-9091-4612-A7C8-C4C8DCC3E34A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Recipient, incipient, recipe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Take, receive 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EF9FF-87A2-5245-8D11-19D114D2C10C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E4F47F-0080-428C-BAB3-F773228B67CC}" type="presOf" srcId="{6E761A88-C3BC-4472-84DB-5DE0800FD5BC}" destId="{1B1AF02A-F74B-4F25-B5B4-D9B12DF364CC}" srcOrd="0" destOrd="0" presId="urn:microsoft.com/office/officeart/2005/8/layout/vList2"/>
    <dgm:cxn modelId="{FF8162CB-91A2-4FD8-AAAC-A3C96E76D828}" type="presOf" srcId="{58043575-203B-486F-B11F-04CD3CDB39E7}" destId="{69A890EE-D3E7-49CC-9080-399459B1D9F2}" srcOrd="0" destOrd="0" presId="urn:microsoft.com/office/officeart/2005/8/layout/vList2"/>
    <dgm:cxn modelId="{E1998AF2-F639-4483-B35B-1BF26CB3DF3B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3995CE1D-4ACA-4826-BDB2-99C41F388BB0}" type="presParOf" srcId="{99A2A795-3582-4810-BED4-24C78DBA965F}" destId="{1B1AF02A-F74B-4F25-B5B4-D9B12DF364CC}" srcOrd="0" destOrd="0" presId="urn:microsoft.com/office/officeart/2005/8/layout/vList2"/>
    <dgm:cxn modelId="{45A2F140-6439-6D43-845E-D475E318050F}" type="presParOf" srcId="{99A2A795-3582-4810-BED4-24C78DBA965F}" destId="{BF3EF9FF-87A2-5245-8D11-19D114D2C10C}" srcOrd="1" destOrd="0" presId="urn:microsoft.com/office/officeart/2005/8/layout/vList2"/>
    <dgm:cxn modelId="{B1C86DAA-4B8C-4415-9353-403239B71498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Conclude, exclude, include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Shut 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C68AC-25E9-0E43-8869-542080231B18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776C2B-F2F0-43D1-8566-677146E089D3}" type="presOf" srcId="{6E761A88-C3BC-4472-84DB-5DE0800FD5BC}" destId="{1B1AF02A-F74B-4F25-B5B4-D9B12DF364CC}" srcOrd="0" destOrd="0" presId="urn:microsoft.com/office/officeart/2005/8/layout/vList2"/>
    <dgm:cxn modelId="{B1C58848-9B9F-4D0A-B46F-881117A581EA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BC222D73-B6E2-45AE-9569-489265863DB7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4502D763-BDC1-49E8-A8E1-C58C7EE55CE3}" type="presParOf" srcId="{99A2A795-3582-4810-BED4-24C78DBA965F}" destId="{1B1AF02A-F74B-4F25-B5B4-D9B12DF364CC}" srcOrd="0" destOrd="0" presId="urn:microsoft.com/office/officeart/2005/8/layout/vList2"/>
    <dgm:cxn modelId="{348C1A62-3ED2-CB43-AA21-B218FA651C76}" type="presParOf" srcId="{99A2A795-3582-4810-BED4-24C78DBA965F}" destId="{0C7C68AC-25E9-0E43-8869-542080231B18}" srcOrd="1" destOrd="0" presId="urn:microsoft.com/office/officeart/2005/8/layout/vList2"/>
    <dgm:cxn modelId="{43B02486-B2B4-4EA4-BA9F-5552C3C4CCEF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Corpse, corporation, corps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Body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ScaleY="173315" custLinFactNeighborY="-786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442B6-BC5D-D14D-98D7-6188DB9D99CA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 custScaleY="1473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2498F1-2AC3-4A58-BB34-BE2ACBEFD959}" type="presOf" srcId="{58043575-203B-486F-B11F-04CD3CDB39E7}" destId="{69A890EE-D3E7-49CC-9080-399459B1D9F2}" srcOrd="0" destOrd="0" presId="urn:microsoft.com/office/officeart/2005/8/layout/vList2"/>
    <dgm:cxn modelId="{CCEB741C-CFCF-45C4-9CBE-D7790D22CDAB}" type="presOf" srcId="{6E761A88-C3BC-4472-84DB-5DE0800FD5BC}" destId="{1B1AF02A-F74B-4F25-B5B4-D9B12DF364CC}" srcOrd="0" destOrd="0" presId="urn:microsoft.com/office/officeart/2005/8/layout/vList2"/>
    <dgm:cxn modelId="{CB5E9CDE-AA74-47B6-88F8-33193757036F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E34E63E5-3615-4BA0-8979-77775D93C8A8}" type="presParOf" srcId="{99A2A795-3582-4810-BED4-24C78DBA965F}" destId="{1B1AF02A-F74B-4F25-B5B4-D9B12DF364CC}" srcOrd="0" destOrd="0" presId="urn:microsoft.com/office/officeart/2005/8/layout/vList2"/>
    <dgm:cxn modelId="{CEB63427-1040-454E-A8E0-8C9B5FEFA15A}" type="presParOf" srcId="{99A2A795-3582-4810-BED4-24C78DBA965F}" destId="{966442B6-BC5D-D14D-98D7-6188DB9D99CA}" srcOrd="1" destOrd="0" presId="urn:microsoft.com/office/officeart/2005/8/layout/vList2"/>
    <dgm:cxn modelId="{1A037D7D-0A8E-4FEF-9237-51FB3094E507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Dentist, trident, dental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Tooth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2CD46-66D6-1C4A-B822-BA1585D3FA7D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 custLinFactNeighborY="-103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171DDE-4363-42C9-BC2E-74A91E31B444}" type="presOf" srcId="{A1AEA49B-D9C2-4043-8CF3-57BE5FE0B2D3}" destId="{99A2A795-3582-4810-BED4-24C78DBA965F}" srcOrd="0" destOrd="0" presId="urn:microsoft.com/office/officeart/2005/8/layout/vList2"/>
    <dgm:cxn modelId="{237EB644-7FCD-4120-8021-8C32404D4F40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9FCF68D7-6999-47F3-B5FD-011DD5DFFF4E}" type="presOf" srcId="{58043575-203B-486F-B11F-04CD3CDB39E7}" destId="{69A890EE-D3E7-49CC-9080-399459B1D9F2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4EDB9FC4-AA3C-4EF2-8F7E-E279A17B299C}" type="presParOf" srcId="{99A2A795-3582-4810-BED4-24C78DBA965F}" destId="{1B1AF02A-F74B-4F25-B5B4-D9B12DF364CC}" srcOrd="0" destOrd="0" presId="urn:microsoft.com/office/officeart/2005/8/layout/vList2"/>
    <dgm:cxn modelId="{657FAB81-DD08-4948-88A9-59BE1D3CD9B0}" type="presParOf" srcId="{99A2A795-3582-4810-BED4-24C78DBA965F}" destId="{3A32CD46-66D6-1C4A-B822-BA1585D3FA7D}" srcOrd="1" destOrd="0" presId="urn:microsoft.com/office/officeart/2005/8/layout/vList2"/>
    <dgm:cxn modelId="{EE8211F0-D69E-4A6F-A1B5-1DC3BF41236B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Locate, dislocate, relocate, location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place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9EF66-F8EC-F548-8386-5FF76D06464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9CD906-D8BB-4AA7-A42F-02178CDB19C0}" type="presOf" srcId="{A1AEA49B-D9C2-4043-8CF3-57BE5FE0B2D3}" destId="{99A2A795-3582-4810-BED4-24C78DBA965F}" srcOrd="0" destOrd="0" presId="urn:microsoft.com/office/officeart/2005/8/layout/vList2"/>
    <dgm:cxn modelId="{E94A17B6-F262-48B6-8E19-858E891A129D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8306916B-D7B1-48AA-9DDB-CE1FD34A5405}" type="presOf" srcId="{6E761A88-C3BC-4472-84DB-5DE0800FD5BC}" destId="{1B1AF02A-F74B-4F25-B5B4-D9B12DF364CC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A577D424-0866-4C4D-B2DE-34508C79283A}" type="presParOf" srcId="{99A2A795-3582-4810-BED4-24C78DBA965F}" destId="{1B1AF02A-F74B-4F25-B5B4-D9B12DF364CC}" srcOrd="0" destOrd="0" presId="urn:microsoft.com/office/officeart/2005/8/layout/vList2"/>
    <dgm:cxn modelId="{FC234A7E-B2A8-D847-914F-7DA7D2273313}" type="presParOf" srcId="{99A2A795-3582-4810-BED4-24C78DBA965F}" destId="{7CD9EF66-F8EC-F548-8386-5FF76D064641}" srcOrd="1" destOrd="0" presId="urn:microsoft.com/office/officeart/2005/8/layout/vList2"/>
    <dgm:cxn modelId="{EB9B43C0-20DB-4C59-8EBF-DF32E3BB502E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Automobile, mobile, mobility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move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1E291-A912-5040-9B95-2ED8B1E69811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CEDE4-9C65-4496-88E2-0CE6F672BCC3}" type="presOf" srcId="{6E761A88-C3BC-4472-84DB-5DE0800FD5BC}" destId="{1B1AF02A-F74B-4F25-B5B4-D9B12DF364CC}" srcOrd="0" destOrd="0" presId="urn:microsoft.com/office/officeart/2005/8/layout/vList2"/>
    <dgm:cxn modelId="{B6D02EC1-2C5B-4D8A-942D-684DD86D395F}" type="presOf" srcId="{58043575-203B-486F-B11F-04CD3CDB39E7}" destId="{69A890EE-D3E7-49CC-9080-399459B1D9F2}" srcOrd="0" destOrd="0" presId="urn:microsoft.com/office/officeart/2005/8/layout/vList2"/>
    <dgm:cxn modelId="{C5AC6167-EF79-48E4-940D-48633171A124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D02FD65C-A4D3-439E-84F5-6AF0023CF1A4}" type="presParOf" srcId="{99A2A795-3582-4810-BED4-24C78DBA965F}" destId="{1B1AF02A-F74B-4F25-B5B4-D9B12DF364CC}" srcOrd="0" destOrd="0" presId="urn:microsoft.com/office/officeart/2005/8/layout/vList2"/>
    <dgm:cxn modelId="{C3A9EA00-3D09-F041-9577-5A11AB187790}" type="presParOf" srcId="{99A2A795-3582-4810-BED4-24C78DBA965F}" destId="{51A1E291-A912-5040-9B95-2ED8B1E69811}" srcOrd="1" destOrd="0" presId="urn:microsoft.com/office/officeart/2005/8/layout/vList2"/>
    <dgm:cxn modelId="{43CDB855-F72D-4C9A-9459-5B3E1B5BFC29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Transport, import, portable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carry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DA3E8-3ECD-2D43-8A4B-C0A953DDF8F0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EA9AAC-7335-47AF-B448-32A1E6E78222}" type="presOf" srcId="{6E761A88-C3BC-4472-84DB-5DE0800FD5BC}" destId="{1B1AF02A-F74B-4F25-B5B4-D9B12DF364CC}" srcOrd="0" destOrd="0" presId="urn:microsoft.com/office/officeart/2005/8/layout/vList2"/>
    <dgm:cxn modelId="{741B2D95-60D2-4949-B665-8708835C44F7}" type="presOf" srcId="{58043575-203B-486F-B11F-04CD3CDB39E7}" destId="{69A890EE-D3E7-49CC-9080-399459B1D9F2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8899EED0-7408-4FBD-9AC8-436CCC15ECB9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2F87B9BB-D27D-443B-8AA1-CB622263D16F}" type="presParOf" srcId="{99A2A795-3582-4810-BED4-24C78DBA965F}" destId="{1B1AF02A-F74B-4F25-B5B4-D9B12DF364CC}" srcOrd="0" destOrd="0" presId="urn:microsoft.com/office/officeart/2005/8/layout/vList2"/>
    <dgm:cxn modelId="{DC3B0174-315E-BB4A-B74E-2BDC92B539B5}" type="presParOf" srcId="{99A2A795-3582-4810-BED4-24C78DBA965F}" destId="{295DA3E8-3ECD-2D43-8A4B-C0A953DDF8F0}" srcOrd="1" destOrd="0" presId="urn:microsoft.com/office/officeart/2005/8/layout/vList2"/>
    <dgm:cxn modelId="{A3D74427-886E-4D93-9094-7D76791C215C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Tractor, subtract, attraction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Pull, drag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B3456-3D55-1346-B09C-59D3C520D757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7FC3EF-15A8-49BB-9F6B-9BAB6CCA1048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32A8305A-614F-42AE-8588-E778B5B26A86}" type="presOf" srcId="{6E761A88-C3BC-4472-84DB-5DE0800FD5BC}" destId="{1B1AF02A-F74B-4F25-B5B4-D9B12DF364CC}" srcOrd="0" destOrd="0" presId="urn:microsoft.com/office/officeart/2005/8/layout/vList2"/>
    <dgm:cxn modelId="{FF234440-700C-4445-8B68-76476E2E203B}" type="presOf" srcId="{58043575-203B-486F-B11F-04CD3CDB39E7}" destId="{69A890EE-D3E7-49CC-9080-399459B1D9F2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D1A25C12-345B-416C-99D4-63F95C0F2F1A}" type="presParOf" srcId="{99A2A795-3582-4810-BED4-24C78DBA965F}" destId="{1B1AF02A-F74B-4F25-B5B4-D9B12DF364CC}" srcOrd="0" destOrd="0" presId="urn:microsoft.com/office/officeart/2005/8/layout/vList2"/>
    <dgm:cxn modelId="{E8C75A10-E416-AF4B-8E9A-677B2C96EF1F}" type="presParOf" srcId="{99A2A795-3582-4810-BED4-24C78DBA965F}" destId="{D5EB3456-3D55-1346-B09C-59D3C520D757}" srcOrd="1" destOrd="0" presId="urn:microsoft.com/office/officeart/2005/8/layout/vList2"/>
    <dgm:cxn modelId="{40448E3B-ADB0-425E-8947-551E481D2B07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Revolve, involve, evolve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roll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1F1A5-A640-2C43-915B-82A33726B6FF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B69850-745F-438F-BBDC-E073070A540C}" type="presOf" srcId="{58043575-203B-486F-B11F-04CD3CDB39E7}" destId="{69A890EE-D3E7-49CC-9080-399459B1D9F2}" srcOrd="0" destOrd="0" presId="urn:microsoft.com/office/officeart/2005/8/layout/vList2"/>
    <dgm:cxn modelId="{A27AF7D3-40CC-44D1-818F-49D213C1DB31}" type="presOf" srcId="{A1AEA49B-D9C2-4043-8CF3-57BE5FE0B2D3}" destId="{99A2A795-3582-4810-BED4-24C78DBA965F}" srcOrd="0" destOrd="0" presId="urn:microsoft.com/office/officeart/2005/8/layout/vList2"/>
    <dgm:cxn modelId="{2AF1C6CD-9D60-44A6-9742-DB3F33E19C83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CA8ACB9B-E467-49C6-AAB0-62FD374B5BEB}" type="presParOf" srcId="{99A2A795-3582-4810-BED4-24C78DBA965F}" destId="{1B1AF02A-F74B-4F25-B5B4-D9B12DF364CC}" srcOrd="0" destOrd="0" presId="urn:microsoft.com/office/officeart/2005/8/layout/vList2"/>
    <dgm:cxn modelId="{7E59CB5D-DED2-414A-BDDD-2359C16A169F}" type="presParOf" srcId="{99A2A795-3582-4810-BED4-24C78DBA965F}" destId="{61D1F1A5-A640-2C43-915B-82A33726B6FF}" srcOrd="1" destOrd="0" presId="urn:microsoft.com/office/officeart/2005/8/layout/vList2"/>
    <dgm:cxn modelId="{1B031B37-F329-42ED-B626-108CDDE4C723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Ambulance, amble, preamble, ambulate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Walk, go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EED41-1FFC-FE43-8498-2309F0358DA0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3DEBCD-3794-4789-95D1-54A57C54727F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EF60B511-539E-475C-9D81-2298A16DFCC6}" type="presOf" srcId="{58043575-203B-486F-B11F-04CD3CDB39E7}" destId="{69A890EE-D3E7-49CC-9080-399459B1D9F2}" srcOrd="0" destOrd="0" presId="urn:microsoft.com/office/officeart/2005/8/layout/vList2"/>
    <dgm:cxn modelId="{CD80C0D1-1737-4C28-98A8-C5E68FCE326F}" type="presOf" srcId="{6E761A88-C3BC-4472-84DB-5DE0800FD5BC}" destId="{1B1AF02A-F74B-4F25-B5B4-D9B12DF364CC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38E63D72-E7A8-4908-AC51-1B26F993094B}" type="presParOf" srcId="{99A2A795-3582-4810-BED4-24C78DBA965F}" destId="{1B1AF02A-F74B-4F25-B5B4-D9B12DF364CC}" srcOrd="0" destOrd="0" presId="urn:microsoft.com/office/officeart/2005/8/layout/vList2"/>
    <dgm:cxn modelId="{B56703B6-FD95-6F45-A1FC-5904BE3D502B}" type="presParOf" srcId="{99A2A795-3582-4810-BED4-24C78DBA965F}" destId="{813EED41-1FFC-FE43-8498-2309F0358DA0}" srcOrd="1" destOrd="0" presId="urn:microsoft.com/office/officeart/2005/8/layout/vList2"/>
    <dgm:cxn modelId="{74CD8C0A-62B8-417A-8AC1-ECECD6046AE3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Aptitude, ineptitude, adept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Suitable 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831EB-52F6-874C-8A59-CE09C8B0D0A3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 custLinFactNeighborX="5556" custLinFactNeighborY="61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33A5C-F211-49C0-A115-5C80F6A4FC96}" type="presOf" srcId="{58043575-203B-486F-B11F-04CD3CDB39E7}" destId="{69A890EE-D3E7-49CC-9080-399459B1D9F2}" srcOrd="0" destOrd="0" presId="urn:microsoft.com/office/officeart/2005/8/layout/vList2"/>
    <dgm:cxn modelId="{1721B95D-E555-4239-82DD-EF9D594E6DEA}" type="presOf" srcId="{6E761A88-C3BC-4472-84DB-5DE0800FD5BC}" destId="{1B1AF02A-F74B-4F25-B5B4-D9B12DF364CC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8BD72C14-367A-489B-8163-D95340F70190}" type="presOf" srcId="{A1AEA49B-D9C2-4043-8CF3-57BE5FE0B2D3}" destId="{99A2A795-3582-4810-BED4-24C78DBA965F}" srcOrd="0" destOrd="0" presId="urn:microsoft.com/office/officeart/2005/8/layout/vList2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F036CCDC-E75D-468C-87F9-67BEAD5930C6}" type="presParOf" srcId="{99A2A795-3582-4810-BED4-24C78DBA965F}" destId="{1B1AF02A-F74B-4F25-B5B4-D9B12DF364CC}" srcOrd="0" destOrd="0" presId="urn:microsoft.com/office/officeart/2005/8/layout/vList2"/>
    <dgm:cxn modelId="{86FF0CFA-F3C8-754A-8A54-B6463D456923}" type="presParOf" srcId="{99A2A795-3582-4810-BED4-24C78DBA965F}" destId="{B94831EB-52F6-874C-8A59-CE09C8B0D0A3}" srcOrd="1" destOrd="0" presId="urn:microsoft.com/office/officeart/2005/8/layout/vList2"/>
    <dgm:cxn modelId="{94A72445-6863-438E-BC5C-CB2C805F55E5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AEA49B-D9C2-4043-8CF3-57BE5FE0B2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61A88-C3BC-4472-84DB-5DE0800FD5BC}">
      <dgm:prSet phldrT="[Text]"/>
      <dgm:spPr/>
      <dgm:t>
        <a:bodyPr/>
        <a:lstStyle/>
        <a:p>
          <a:r>
            <a:rPr lang="en-US" dirty="0" smtClean="0"/>
            <a:t>Abbreviate, brevity</a:t>
          </a:r>
          <a:endParaRPr lang="en-US" dirty="0"/>
        </a:p>
      </dgm:t>
    </dgm:pt>
    <dgm:pt modelId="{95B201B3-7E1D-4E12-81D5-63A441ADDF10}" type="parTrans" cxnId="{66C25555-A215-4715-95B2-D2E2D0A62652}">
      <dgm:prSet/>
      <dgm:spPr/>
      <dgm:t>
        <a:bodyPr/>
        <a:lstStyle/>
        <a:p>
          <a:endParaRPr lang="en-US"/>
        </a:p>
      </dgm:t>
    </dgm:pt>
    <dgm:pt modelId="{4D810A8D-5996-42A5-86F8-49EBE700EC21}" type="sibTrans" cxnId="{66C25555-A215-4715-95B2-D2E2D0A62652}">
      <dgm:prSet/>
      <dgm:spPr/>
      <dgm:t>
        <a:bodyPr/>
        <a:lstStyle/>
        <a:p>
          <a:endParaRPr lang="en-US"/>
        </a:p>
      </dgm:t>
    </dgm:pt>
    <dgm:pt modelId="{58043575-203B-486F-B11F-04CD3CDB39E7}">
      <dgm:prSet phldrT="[Text]"/>
      <dgm:spPr/>
      <dgm:t>
        <a:bodyPr/>
        <a:lstStyle/>
        <a:p>
          <a:r>
            <a:rPr lang="en-US" dirty="0" smtClean="0"/>
            <a:t>Short </a:t>
          </a:r>
          <a:endParaRPr lang="en-US" dirty="0"/>
        </a:p>
      </dgm:t>
    </dgm:pt>
    <dgm:pt modelId="{DCBC92C4-F8F0-45FE-B8A1-0C681A4AA7F8}" type="parTrans" cxnId="{2366635C-E80D-4B6E-BB2A-FDD9A8E1ACCC}">
      <dgm:prSet/>
      <dgm:spPr/>
      <dgm:t>
        <a:bodyPr/>
        <a:lstStyle/>
        <a:p>
          <a:endParaRPr lang="en-US"/>
        </a:p>
      </dgm:t>
    </dgm:pt>
    <dgm:pt modelId="{C2C901A7-F5A3-4B2E-8BF3-3534DF9837F0}" type="sibTrans" cxnId="{2366635C-E80D-4B6E-BB2A-FDD9A8E1ACCC}">
      <dgm:prSet/>
      <dgm:spPr/>
      <dgm:t>
        <a:bodyPr/>
        <a:lstStyle/>
        <a:p>
          <a:endParaRPr lang="en-US"/>
        </a:p>
      </dgm:t>
    </dgm:pt>
    <dgm:pt modelId="{99A2A795-3582-4810-BED4-24C78DBA965F}" type="pres">
      <dgm:prSet presAssocID="{A1AEA49B-D9C2-4043-8CF3-57BE5FE0B2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AF02A-F74B-4F25-B5B4-D9B12DF364CC}" type="pres">
      <dgm:prSet presAssocID="{6E761A88-C3BC-4472-84DB-5DE0800FD5BC}" presName="parentText" presStyleLbl="node1" presStyleIdx="0" presStyleCnt="2" custLinFactNeighborY="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82638-B27F-3A43-BF14-AE5E502E156C}" type="pres">
      <dgm:prSet presAssocID="{4D810A8D-5996-42A5-86F8-49EBE700EC21}" presName="spacer" presStyleCnt="0"/>
      <dgm:spPr/>
    </dgm:pt>
    <dgm:pt modelId="{69A890EE-D3E7-49CC-9080-399459B1D9F2}" type="pres">
      <dgm:prSet presAssocID="{58043575-203B-486F-B11F-04CD3CDB39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5F29CD-3E49-46D7-AC5D-10BBA9A7D076}" type="presOf" srcId="{58043575-203B-486F-B11F-04CD3CDB39E7}" destId="{69A890EE-D3E7-49CC-9080-399459B1D9F2}" srcOrd="0" destOrd="0" presId="urn:microsoft.com/office/officeart/2005/8/layout/vList2"/>
    <dgm:cxn modelId="{BB114B29-253F-4DD6-8B55-A586E5FCC75F}" type="presOf" srcId="{6E761A88-C3BC-4472-84DB-5DE0800FD5BC}" destId="{1B1AF02A-F74B-4F25-B5B4-D9B12DF364CC}" srcOrd="0" destOrd="0" presId="urn:microsoft.com/office/officeart/2005/8/layout/vList2"/>
    <dgm:cxn modelId="{D9545CA0-19F5-491D-B532-C384B4DF3856}" type="presOf" srcId="{A1AEA49B-D9C2-4043-8CF3-57BE5FE0B2D3}" destId="{99A2A795-3582-4810-BED4-24C78DBA965F}" srcOrd="0" destOrd="0" presId="urn:microsoft.com/office/officeart/2005/8/layout/vList2"/>
    <dgm:cxn modelId="{66C25555-A215-4715-95B2-D2E2D0A62652}" srcId="{A1AEA49B-D9C2-4043-8CF3-57BE5FE0B2D3}" destId="{6E761A88-C3BC-4472-84DB-5DE0800FD5BC}" srcOrd="0" destOrd="0" parTransId="{95B201B3-7E1D-4E12-81D5-63A441ADDF10}" sibTransId="{4D810A8D-5996-42A5-86F8-49EBE700EC21}"/>
    <dgm:cxn modelId="{2366635C-E80D-4B6E-BB2A-FDD9A8E1ACCC}" srcId="{A1AEA49B-D9C2-4043-8CF3-57BE5FE0B2D3}" destId="{58043575-203B-486F-B11F-04CD3CDB39E7}" srcOrd="1" destOrd="0" parTransId="{DCBC92C4-F8F0-45FE-B8A1-0C681A4AA7F8}" sibTransId="{C2C901A7-F5A3-4B2E-8BF3-3534DF9837F0}"/>
    <dgm:cxn modelId="{DDF920D5-0C30-49EA-9FBE-0368BD8B263D}" type="presParOf" srcId="{99A2A795-3582-4810-BED4-24C78DBA965F}" destId="{1B1AF02A-F74B-4F25-B5B4-D9B12DF364CC}" srcOrd="0" destOrd="0" presId="urn:microsoft.com/office/officeart/2005/8/layout/vList2"/>
    <dgm:cxn modelId="{06E0FFDF-3EB7-B84E-8F71-2390487E6866}" type="presParOf" srcId="{99A2A795-3582-4810-BED4-24C78DBA965F}" destId="{0DA82638-B27F-3A43-BF14-AE5E502E156C}" srcOrd="1" destOrd="0" presId="urn:microsoft.com/office/officeart/2005/8/layout/vList2"/>
    <dgm:cxn modelId="{41D0A3A1-11CB-44E2-A2F1-D34A247DDB31}" type="presParOf" srcId="{99A2A795-3582-4810-BED4-24C78DBA965F}" destId="{69A890EE-D3E7-49CC-9080-399459B1D9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discredit, incredible, credit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believe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562034"/>
          <a:ext cx="8229600" cy="1511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Candle, incandescent</a:t>
          </a:r>
          <a:endParaRPr lang="en-US" sz="6300" kern="1200" dirty="0"/>
        </a:p>
      </dsp:txBody>
      <dsp:txXfrm>
        <a:off x="0" y="562034"/>
        <a:ext cx="8229600" cy="1511055"/>
      </dsp:txXfrm>
    </dsp:sp>
    <dsp:sp modelId="{69A890EE-D3E7-49CC-9080-399459B1D9F2}">
      <dsp:nvSpPr>
        <dsp:cNvPr id="0" name=""/>
        <dsp:cNvSpPr/>
      </dsp:nvSpPr>
      <dsp:spPr>
        <a:xfrm>
          <a:off x="0" y="2252895"/>
          <a:ext cx="8229600" cy="1511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Glow, white</a:t>
          </a:r>
          <a:endParaRPr lang="en-US" sz="6300" kern="1200" dirty="0"/>
        </a:p>
      </dsp:txBody>
      <dsp:txXfrm>
        <a:off x="0" y="2252895"/>
        <a:ext cx="8229600" cy="151105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Central, eccentric, egocentric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Center, Middle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Recipient, incipient, recipe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Take, receive 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Conclude, exclude, include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Shut 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11737"/>
          <a:ext cx="8229600" cy="2120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Corpse, corporation, corps</a:t>
          </a:r>
          <a:endParaRPr lang="en-US" sz="5100" kern="1200" dirty="0"/>
        </a:p>
      </dsp:txBody>
      <dsp:txXfrm>
        <a:off x="0" y="11737"/>
        <a:ext cx="8229600" cy="2120049"/>
      </dsp:txXfrm>
    </dsp:sp>
    <dsp:sp modelId="{69A890EE-D3E7-49CC-9080-399459B1D9F2}">
      <dsp:nvSpPr>
        <dsp:cNvPr id="0" name=""/>
        <dsp:cNvSpPr/>
      </dsp:nvSpPr>
      <dsp:spPr>
        <a:xfrm>
          <a:off x="0" y="2394164"/>
          <a:ext cx="8229600" cy="1802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Body</a:t>
          </a:r>
          <a:endParaRPr lang="en-US" sz="5100" kern="1200" dirty="0"/>
        </a:p>
      </dsp:txBody>
      <dsp:txXfrm>
        <a:off x="0" y="2394164"/>
        <a:ext cx="8229600" cy="180295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663630"/>
          <a:ext cx="8229600" cy="1415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Dentist, trident, dental</a:t>
          </a:r>
          <a:endParaRPr lang="en-US" sz="5900" kern="1200" dirty="0"/>
        </a:p>
      </dsp:txBody>
      <dsp:txXfrm>
        <a:off x="0" y="663630"/>
        <a:ext cx="8229600" cy="1415114"/>
      </dsp:txXfrm>
    </dsp:sp>
    <dsp:sp modelId="{69A890EE-D3E7-49CC-9080-399459B1D9F2}">
      <dsp:nvSpPr>
        <dsp:cNvPr id="0" name=""/>
        <dsp:cNvSpPr/>
      </dsp:nvSpPr>
      <dsp:spPr>
        <a:xfrm>
          <a:off x="0" y="2229624"/>
          <a:ext cx="8229600" cy="1415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Tooth</a:t>
          </a:r>
          <a:endParaRPr lang="en-US" sz="5900" kern="1200" dirty="0"/>
        </a:p>
      </dsp:txBody>
      <dsp:txXfrm>
        <a:off x="0" y="2229624"/>
        <a:ext cx="8229600" cy="14151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Locate, dislocate, relocate, location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place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Automobile, mobile, mobility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move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Transport, import, portable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carry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Tractor, subtract, attraction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Pull, drag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714429"/>
          <a:ext cx="8229600" cy="1367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Revolve, involve, evolve</a:t>
          </a:r>
          <a:endParaRPr lang="en-US" sz="5700" kern="1200" dirty="0"/>
        </a:p>
      </dsp:txBody>
      <dsp:txXfrm>
        <a:off x="0" y="714429"/>
        <a:ext cx="8229600" cy="1367144"/>
      </dsp:txXfrm>
    </dsp:sp>
    <dsp:sp modelId="{69A890EE-D3E7-49CC-9080-399459B1D9F2}">
      <dsp:nvSpPr>
        <dsp:cNvPr id="0" name=""/>
        <dsp:cNvSpPr/>
      </dsp:nvSpPr>
      <dsp:spPr>
        <a:xfrm>
          <a:off x="0" y="2244255"/>
          <a:ext cx="8229600" cy="1367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roll</a:t>
          </a:r>
          <a:endParaRPr lang="en-US" sz="5700" kern="1200" dirty="0"/>
        </a:p>
      </dsp:txBody>
      <dsp:txXfrm>
        <a:off x="0" y="2244255"/>
        <a:ext cx="8229600" cy="136714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Ambulance, amble, preamble, ambulate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37055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Walk, go</a:t>
          </a:r>
          <a:endParaRPr lang="en-US" sz="5200" kern="1200" dirty="0"/>
        </a:p>
      </dsp:txBody>
      <dsp:txXfrm>
        <a:off x="0" y="2237055"/>
        <a:ext cx="8229600" cy="20685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20084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Aptitude, ineptitude, adept</a:t>
          </a:r>
          <a:endParaRPr lang="en-US" sz="5200" kern="1200" dirty="0"/>
        </a:p>
      </dsp:txBody>
      <dsp:txXfrm>
        <a:off x="0" y="20084"/>
        <a:ext cx="8229600" cy="2068560"/>
      </dsp:txXfrm>
    </dsp:sp>
    <dsp:sp modelId="{69A890EE-D3E7-49CC-9080-399459B1D9F2}">
      <dsp:nvSpPr>
        <dsp:cNvPr id="0" name=""/>
        <dsp:cNvSpPr/>
      </dsp:nvSpPr>
      <dsp:spPr>
        <a:xfrm>
          <a:off x="0" y="2246311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Suitable </a:t>
          </a:r>
          <a:endParaRPr lang="en-US" sz="5200" kern="1200" dirty="0"/>
        </a:p>
      </dsp:txBody>
      <dsp:txXfrm>
        <a:off x="0" y="2246311"/>
        <a:ext cx="8229600" cy="20685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1AF02A-F74B-4F25-B5B4-D9B12DF364CC}">
      <dsp:nvSpPr>
        <dsp:cNvPr id="0" name=""/>
        <dsp:cNvSpPr/>
      </dsp:nvSpPr>
      <dsp:spPr>
        <a:xfrm>
          <a:off x="0" y="511236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Abbreviate, brevity</a:t>
          </a:r>
          <a:endParaRPr lang="en-US" sz="6500" kern="1200" dirty="0"/>
        </a:p>
      </dsp:txBody>
      <dsp:txXfrm>
        <a:off x="0" y="511236"/>
        <a:ext cx="8229600" cy="1559025"/>
      </dsp:txXfrm>
    </dsp:sp>
    <dsp:sp modelId="{69A890EE-D3E7-49CC-9080-399459B1D9F2}">
      <dsp:nvSpPr>
        <dsp:cNvPr id="0" name=""/>
        <dsp:cNvSpPr/>
      </dsp:nvSpPr>
      <dsp:spPr>
        <a:xfrm>
          <a:off x="0" y="2255775"/>
          <a:ext cx="8229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Short </a:t>
          </a:r>
          <a:endParaRPr lang="en-US" sz="6500" kern="1200" dirty="0"/>
        </a:p>
      </dsp:txBody>
      <dsp:txXfrm>
        <a:off x="0" y="2255775"/>
        <a:ext cx="8229600" cy="1559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F36F5-4DF1-2340-9A32-B7B49A4CE910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70A9D-07DB-C34B-8F72-55E2E8CE2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70A9D-07DB-C34B-8F72-55E2E8CE27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EDA52F-AC76-4773-A2AF-3DC942B8679B}" type="datetimeFigureOut">
              <a:rPr lang="en-US" smtClean="0"/>
              <a:pPr/>
              <a:t>9/17/10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B9B61C-0F6E-4649-A8B3-8C715067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4" Type="http://schemas.openxmlformats.org/officeDocument/2006/relationships/diagramLayout" Target="../diagrams/layout15.xml"/><Relationship Id="rId5" Type="http://schemas.openxmlformats.org/officeDocument/2006/relationships/diagramQuickStyle" Target="../diagrams/quickStyle15.xml"/><Relationship Id="rId6" Type="http://schemas.openxmlformats.org/officeDocument/2006/relationships/diagramColors" Target="../diagrams/colors15.xml"/><Relationship Id="rId7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and Latin Roots List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1-2 Honors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  BREV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  CAND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 CENTER, CENTR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27.  CIP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28. CLUD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 CORP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30</a:t>
            </a:r>
            <a:r>
              <a:rPr lang="en-US" smtClean="0"/>
              <a:t>.  </a:t>
            </a:r>
            <a:r>
              <a:rPr lang="en-US" dirty="0" smtClean="0"/>
              <a:t>DENT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 CREDIT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 LOC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 MOB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PORT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TRACT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VOLV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 AMBUL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 APT, EPT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B1AF02A-F74B-4F25-B5B4-D9B12DF36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9A890EE-D3E7-49CC-9080-399459B1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161</Words>
  <Application>Microsoft Macintosh PowerPoint</Application>
  <PresentationFormat>On-screen Show (4:3)</PresentationFormat>
  <Paragraphs>48</Paragraphs>
  <Slides>16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Greek and Latin Roots List 2</vt:lpstr>
      <vt:lpstr>16.  CREDIT</vt:lpstr>
      <vt:lpstr>17.  LOC</vt:lpstr>
      <vt:lpstr>18.  MOB</vt:lpstr>
      <vt:lpstr>19. PORT</vt:lpstr>
      <vt:lpstr>20. TRACT</vt:lpstr>
      <vt:lpstr>21. VOLV</vt:lpstr>
      <vt:lpstr>22. AMBUL</vt:lpstr>
      <vt:lpstr>23. APT, EPT</vt:lpstr>
      <vt:lpstr>24.  BREV</vt:lpstr>
      <vt:lpstr>25.  CAND</vt:lpstr>
      <vt:lpstr>26. CENTER, CENTR</vt:lpstr>
      <vt:lpstr>27.  CIP</vt:lpstr>
      <vt:lpstr>28. CLUD</vt:lpstr>
      <vt:lpstr>29. CORP</vt:lpstr>
      <vt:lpstr>30.  DENT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Roots</dc:title>
  <dc:creator>Techsup</dc:creator>
  <cp:lastModifiedBy>Greg B</cp:lastModifiedBy>
  <cp:revision>7</cp:revision>
  <dcterms:created xsi:type="dcterms:W3CDTF">2010-09-17T17:03:58Z</dcterms:created>
  <dcterms:modified xsi:type="dcterms:W3CDTF">2010-09-17T18:50:48Z</dcterms:modified>
</cp:coreProperties>
</file>